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Fira Sans Medium"/>
      <p:regular r:id="rId44"/>
      <p:bold r:id="rId45"/>
      <p:italic r:id="rId46"/>
      <p:boldItalic r:id="rId47"/>
    </p:embeddedFont>
    <p:embeddedFont>
      <p:font typeface="Fira Sans"/>
      <p:regular r:id="rId48"/>
      <p:bold r:id="rId49"/>
      <p:italic r:id="rId50"/>
      <p:boldItalic r:id="rId51"/>
    </p:embeddedFont>
    <p:embeddedFont>
      <p:font typeface="Fira Sans Extra Condensed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323AB4-289A-4DDB-B9B6-68B935320181}">
  <a:tblStyle styleId="{C7323AB4-289A-4DDB-B9B6-68B9353201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FiraSansMedium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FiraSansMedium-italic.fntdata"/><Relationship Id="rId45" Type="http://schemas.openxmlformats.org/officeDocument/2006/relationships/font" Target="fonts/FiraSans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FiraSans-regular.fntdata"/><Relationship Id="rId47" Type="http://schemas.openxmlformats.org/officeDocument/2006/relationships/font" Target="fonts/FiraSansMedium-boldItalic.fntdata"/><Relationship Id="rId49" Type="http://schemas.openxmlformats.org/officeDocument/2006/relationships/font" Target="fonts/Fira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FiraSans-boldItalic.fntdata"/><Relationship Id="rId50" Type="http://schemas.openxmlformats.org/officeDocument/2006/relationships/font" Target="fonts/FiraSans-italic.fntdata"/><Relationship Id="rId53" Type="http://schemas.openxmlformats.org/officeDocument/2006/relationships/font" Target="fonts/FiraSansExtraCondensed-bold.fntdata"/><Relationship Id="rId52" Type="http://schemas.openxmlformats.org/officeDocument/2006/relationships/font" Target="fonts/FiraSansExtraCondensed-regular.fntdata"/><Relationship Id="rId11" Type="http://schemas.openxmlformats.org/officeDocument/2006/relationships/slide" Target="slides/slide4.xml"/><Relationship Id="rId55" Type="http://schemas.openxmlformats.org/officeDocument/2006/relationships/font" Target="fonts/FiraSansExtraCondensed-boldItalic.fntdata"/><Relationship Id="rId10" Type="http://schemas.openxmlformats.org/officeDocument/2006/relationships/slide" Target="slides/slide3.xml"/><Relationship Id="rId54" Type="http://schemas.openxmlformats.org/officeDocument/2006/relationships/font" Target="fonts/FiraSansExtraCondensed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9e67542ae_0_4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29e67542ae_0_4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2d3ded129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2d3ded129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22d3ded129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22d3ded129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BaaS is backend as a service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22d3ded1290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22d3ded1290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22c1dd02303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22c1dd02303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22d3ded1290_0_1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22d3ded1290_0_1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229e67542ae_0_5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229e67542ae_0_5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2d3ded1290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22d3ded1290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22d2fd4f07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22d2fd4f0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made </a:t>
            </a:r>
            <a:r>
              <a:rPr lang="zh-CN"/>
              <a:t>complete and comprehensive design for better and stable implementation.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especially the sequence and class diagrams, which we use to decide the flow between different component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and so that we can decide the system design and component structure using the class diagram and other tools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2d2fd4f07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22d2fd4f07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flow: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one example is compare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after user click to compare, the UI will send the command to the controller to execute the function;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but the controller need data, so it will retrieve from </a:t>
            </a:r>
            <a:r>
              <a:rPr lang="zh-CN"/>
              <a:t>the</a:t>
            </a:r>
            <a:r>
              <a:rPr lang="zh-CN"/>
              <a:t> property entity to calculate and display in 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that’s how we connect component related to compare function with property and the entities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22d2fd4f07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22d2fd4f07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another example is grant calculator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single responsibility principle in UML design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d3ded129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d3ded129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2d3ded1290_0_1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22d3ded1290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integrate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reviews and product refinement: </a:t>
            </a:r>
            <a:r>
              <a:rPr lang="zh-CN"/>
              <a:t>incremental</a:t>
            </a:r>
            <a:r>
              <a:rPr lang="zh-CN"/>
              <a:t> software processes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2d3ded1290_0_1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22d3ded1290_0_1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22d2fd4f07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22d2fd4f07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22d2fd4f07b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22d2fd4f07b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22d2fd4f07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22d2fd4f07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2d3ded1290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2d3ded1290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22d2fd4f07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22d2fd4f07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22d3ded1290_1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22d3ded1290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2d3ded1290_0_2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22d3ded1290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9e67542ae_0_7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9e67542ae_0_7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50">
                <a:solidFill>
                  <a:srgbClr val="101214"/>
                </a:solidFill>
              </a:rPr>
              <a:t>FlatFinderSG is an improved version of current applications that allow the buying and selling of housing properties in Singapore. By providing a one-stop e-commerce platform, individuals seeking to buy or sell housing properties can easily add a listing to the platform or search for an ideal listing that they desire, thereby improving the overall process of buying and selling property listings. By leveraging a grant calculator feature and a compare price with resale flats feature, buyers will be able to easily gain access to crucial data to aid them in making a more informed decision. This will help tremendously in improving the overall user experience.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9e67542ae_0_5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9e67542ae_0_5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our product will fullfil the following basic functions: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search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filter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add new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[click] also the different functionalities of our application that make it stand out from the competition: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zh-C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compare function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-"/>
            </a:pPr>
            <a:r>
              <a:rPr lang="zh-CN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Grant calculation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2d3ded12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2d3ded12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2d3ded1290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2d3ded1290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29e67542ae_0_5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29e67542ae_0_5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BaaS is backend as a service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131a0f711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131a0f711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introducing 5 main controller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131a0f711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131a0f711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 system design, we applied model-view-controller architecture by </a:t>
            </a:r>
            <a:r>
              <a:rPr lang="zh-CN"/>
              <a:t>separating</a:t>
            </a:r>
            <a:r>
              <a:rPr lang="zh-CN"/>
              <a:t> the data, view and controller components.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CN"/>
              <a:t>since our application use multiple synchronized presentation of shared data,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we setpearat the data, view and controllers components that allows the real-time upload of data presentation: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If the user changes the Model via the Controller of one View, all other Views dependent on this data should reflect the changes</a:t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ra Sans"/>
              <a:buChar char="-"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78375" y="1544250"/>
            <a:ext cx="37296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511275" y="3221700"/>
            <a:ext cx="22638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1">
  <p:cSld name="TITLE_ONLY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2">
  <p:cSld name="TITLE_ONLY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6"/>
          <p:cNvSpPr txBox="1"/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24525" y="445025"/>
            <a:ext cx="649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 Extra Condensed Medium"/>
              <a:buNone/>
              <a:defRPr sz="26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9200" y="1463675"/>
            <a:ext cx="7005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ctrTitle"/>
          </p:nvPr>
        </p:nvSpPr>
        <p:spPr>
          <a:xfrm>
            <a:off x="778375" y="934350"/>
            <a:ext cx="37296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FlatFinderSG</a:t>
            </a:r>
            <a:endParaRPr/>
          </a:p>
        </p:txBody>
      </p:sp>
      <p:sp>
        <p:nvSpPr>
          <p:cNvPr id="92" name="Google Shape;92;p27"/>
          <p:cNvSpPr txBox="1"/>
          <p:nvPr>
            <p:ph idx="1" type="subTitle"/>
          </p:nvPr>
        </p:nvSpPr>
        <p:spPr>
          <a:xfrm>
            <a:off x="1511275" y="2139175"/>
            <a:ext cx="22638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A50 </a:t>
            </a:r>
            <a:r>
              <a:rPr b="1" lang="zh-CN">
                <a:latin typeface="Arial"/>
                <a:ea typeface="Arial"/>
                <a:cs typeface="Arial"/>
                <a:sym typeface="Arial"/>
              </a:rPr>
              <a:t>Team One.Zero</a:t>
            </a:r>
            <a:endParaRPr/>
          </a:p>
        </p:txBody>
      </p:sp>
      <p:sp>
        <p:nvSpPr>
          <p:cNvPr id="93" name="Google Shape;93;p27"/>
          <p:cNvSpPr/>
          <p:nvPr/>
        </p:nvSpPr>
        <p:spPr>
          <a:xfrm flipH="1">
            <a:off x="9763072" y="3720733"/>
            <a:ext cx="78271" cy="104825"/>
          </a:xfrm>
          <a:custGeom>
            <a:rect b="b" l="l" r="r" t="t"/>
            <a:pathLst>
              <a:path extrusionOk="0" h="1508" w="1126">
                <a:moveTo>
                  <a:pt x="0" y="1"/>
                </a:moveTo>
                <a:lnTo>
                  <a:pt x="0" y="1"/>
                </a:lnTo>
                <a:cubicBezTo>
                  <a:pt x="362" y="503"/>
                  <a:pt x="744" y="1005"/>
                  <a:pt x="1126" y="1508"/>
                </a:cubicBezTo>
                <a:lnTo>
                  <a:pt x="1126" y="16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27"/>
          <p:cNvGrpSpPr/>
          <p:nvPr/>
        </p:nvGrpSpPr>
        <p:grpSpPr>
          <a:xfrm>
            <a:off x="4507964" y="-14027"/>
            <a:ext cx="4003540" cy="4801093"/>
            <a:chOff x="4507964" y="-14027"/>
            <a:chExt cx="4003540" cy="4801093"/>
          </a:xfrm>
        </p:grpSpPr>
        <p:sp>
          <p:nvSpPr>
            <p:cNvPr id="95" name="Google Shape;95;p27"/>
            <p:cNvSpPr/>
            <p:nvPr/>
          </p:nvSpPr>
          <p:spPr>
            <a:xfrm>
              <a:off x="6035064" y="1850191"/>
              <a:ext cx="850674" cy="886244"/>
            </a:xfrm>
            <a:custGeom>
              <a:rect b="b" l="l" r="r" t="t"/>
              <a:pathLst>
                <a:path extrusionOk="0" h="16519" w="15856">
                  <a:moveTo>
                    <a:pt x="945" y="0"/>
                  </a:moveTo>
                  <a:cubicBezTo>
                    <a:pt x="322" y="2130"/>
                    <a:pt x="0" y="4361"/>
                    <a:pt x="0" y="6571"/>
                  </a:cubicBezTo>
                  <a:cubicBezTo>
                    <a:pt x="0" y="9264"/>
                    <a:pt x="1025" y="12720"/>
                    <a:pt x="2633" y="16518"/>
                  </a:cubicBezTo>
                  <a:lnTo>
                    <a:pt x="15855" y="16518"/>
                  </a:lnTo>
                  <a:cubicBezTo>
                    <a:pt x="10610" y="12700"/>
                    <a:pt x="9224" y="5486"/>
                    <a:pt x="12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7"/>
            <p:cNvSpPr/>
            <p:nvPr/>
          </p:nvSpPr>
          <p:spPr>
            <a:xfrm>
              <a:off x="7659756" y="1850191"/>
              <a:ext cx="851747" cy="886244"/>
            </a:xfrm>
            <a:custGeom>
              <a:rect b="b" l="l" r="r" t="t"/>
              <a:pathLst>
                <a:path extrusionOk="0" h="16519" w="15876">
                  <a:moveTo>
                    <a:pt x="3155" y="0"/>
                  </a:moveTo>
                  <a:cubicBezTo>
                    <a:pt x="4401" y="1969"/>
                    <a:pt x="5064" y="4260"/>
                    <a:pt x="5064" y="6571"/>
                  </a:cubicBezTo>
                  <a:cubicBezTo>
                    <a:pt x="5064" y="10510"/>
                    <a:pt x="3195" y="14207"/>
                    <a:pt x="0" y="16518"/>
                  </a:cubicBezTo>
                  <a:lnTo>
                    <a:pt x="13243" y="16518"/>
                  </a:lnTo>
                  <a:cubicBezTo>
                    <a:pt x="14850" y="12720"/>
                    <a:pt x="15875" y="9264"/>
                    <a:pt x="15875" y="6571"/>
                  </a:cubicBezTo>
                  <a:cubicBezTo>
                    <a:pt x="15875" y="4361"/>
                    <a:pt x="15554" y="213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7"/>
            <p:cNvSpPr/>
            <p:nvPr/>
          </p:nvSpPr>
          <p:spPr>
            <a:xfrm>
              <a:off x="6176272" y="2736393"/>
              <a:ext cx="2193963" cy="885118"/>
            </a:xfrm>
            <a:custGeom>
              <a:rect b="b" l="l" r="r" t="t"/>
              <a:pathLst>
                <a:path extrusionOk="0" h="16498" w="40894">
                  <a:moveTo>
                    <a:pt x="1" y="0"/>
                  </a:moveTo>
                  <a:cubicBezTo>
                    <a:pt x="2251" y="5265"/>
                    <a:pt x="5647" y="11173"/>
                    <a:pt x="9023" y="16498"/>
                  </a:cubicBezTo>
                  <a:lnTo>
                    <a:pt x="31871" y="16498"/>
                  </a:lnTo>
                  <a:cubicBezTo>
                    <a:pt x="35267" y="11173"/>
                    <a:pt x="38643" y="5265"/>
                    <a:pt x="40894" y="0"/>
                  </a:cubicBezTo>
                  <a:lnTo>
                    <a:pt x="27651" y="0"/>
                  </a:lnTo>
                  <a:cubicBezTo>
                    <a:pt x="25586" y="1509"/>
                    <a:pt x="23090" y="2331"/>
                    <a:pt x="20549" y="2331"/>
                  </a:cubicBezTo>
                  <a:cubicBezTo>
                    <a:pt x="20519" y="2331"/>
                    <a:pt x="20488" y="2331"/>
                    <a:pt x="20457" y="2331"/>
                  </a:cubicBezTo>
                  <a:cubicBezTo>
                    <a:pt x="20426" y="2331"/>
                    <a:pt x="20395" y="2331"/>
                    <a:pt x="20365" y="2331"/>
                  </a:cubicBezTo>
                  <a:cubicBezTo>
                    <a:pt x="17805" y="2331"/>
                    <a:pt x="15308" y="1509"/>
                    <a:pt x="13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7"/>
            <p:cNvSpPr/>
            <p:nvPr/>
          </p:nvSpPr>
          <p:spPr>
            <a:xfrm>
              <a:off x="6660358" y="3621470"/>
              <a:ext cx="1225849" cy="886244"/>
            </a:xfrm>
            <a:custGeom>
              <a:rect b="b" l="l" r="r" t="t"/>
              <a:pathLst>
                <a:path extrusionOk="0" h="16519" w="22849">
                  <a:moveTo>
                    <a:pt x="0" y="1"/>
                  </a:moveTo>
                  <a:cubicBezTo>
                    <a:pt x="5727" y="9064"/>
                    <a:pt x="11414" y="16519"/>
                    <a:pt x="11414" y="16519"/>
                  </a:cubicBezTo>
                  <a:cubicBezTo>
                    <a:pt x="11414" y="16519"/>
                    <a:pt x="17121" y="9064"/>
                    <a:pt x="22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7"/>
            <p:cNvSpPr/>
            <p:nvPr/>
          </p:nvSpPr>
          <p:spPr>
            <a:xfrm>
              <a:off x="4507964" y="-14027"/>
              <a:ext cx="2769797" cy="4801093"/>
            </a:xfrm>
            <a:custGeom>
              <a:rect b="b" l="l" r="r" t="t"/>
              <a:pathLst>
                <a:path extrusionOk="0" h="168711" w="97331">
                  <a:moveTo>
                    <a:pt x="0" y="0"/>
                  </a:moveTo>
                  <a:lnTo>
                    <a:pt x="21441" y="30696"/>
                  </a:lnTo>
                  <a:lnTo>
                    <a:pt x="13745" y="128174"/>
                  </a:lnTo>
                  <a:lnTo>
                    <a:pt x="55563" y="134053"/>
                  </a:lnTo>
                  <a:lnTo>
                    <a:pt x="49662" y="165308"/>
                  </a:lnTo>
                  <a:lnTo>
                    <a:pt x="76857" y="168711"/>
                  </a:lnTo>
                  <a:lnTo>
                    <a:pt x="97331" y="158478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00" name="Google Shape;100;p27"/>
            <p:cNvSpPr/>
            <p:nvPr/>
          </p:nvSpPr>
          <p:spPr>
            <a:xfrm>
              <a:off x="6085710" y="965061"/>
              <a:ext cx="2375086" cy="885171"/>
            </a:xfrm>
            <a:custGeom>
              <a:rect b="b" l="l" r="r" t="t"/>
              <a:pathLst>
                <a:path extrusionOk="0" h="16499" w="44270">
                  <a:moveTo>
                    <a:pt x="22145" y="0"/>
                  </a:moveTo>
                  <a:cubicBezTo>
                    <a:pt x="11917" y="0"/>
                    <a:pt x="2914" y="6712"/>
                    <a:pt x="1" y="16498"/>
                  </a:cubicBezTo>
                  <a:lnTo>
                    <a:pt x="11776" y="16498"/>
                  </a:lnTo>
                  <a:cubicBezTo>
                    <a:pt x="14027" y="12961"/>
                    <a:pt x="17925" y="10791"/>
                    <a:pt x="22125" y="10791"/>
                  </a:cubicBezTo>
                  <a:cubicBezTo>
                    <a:pt x="26345" y="10791"/>
                    <a:pt x="30243" y="12941"/>
                    <a:pt x="32494" y="16498"/>
                  </a:cubicBezTo>
                  <a:lnTo>
                    <a:pt x="44270" y="16498"/>
                  </a:lnTo>
                  <a:cubicBezTo>
                    <a:pt x="41356" y="6712"/>
                    <a:pt x="32353" y="0"/>
                    <a:pt x="22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27"/>
          <p:cNvSpPr txBox="1"/>
          <p:nvPr>
            <p:ph idx="1" type="subTitle"/>
          </p:nvPr>
        </p:nvSpPr>
        <p:spPr>
          <a:xfrm>
            <a:off x="1511275" y="2633875"/>
            <a:ext cx="2263800" cy="20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Group Members: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BRYAN TAN SHAO XUAN</a:t>
            </a:r>
            <a:endParaRPr sz="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FAN YUPEI</a:t>
            </a:r>
            <a:endParaRPr sz="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GAY WEI HAO</a:t>
            </a:r>
            <a:endParaRPr sz="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GOH XIAN HAO GLENDON</a:t>
            </a:r>
            <a:endParaRPr sz="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JABEZ NG YONG XIN</a:t>
            </a:r>
            <a:endParaRPr sz="950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6"/>
          <p:cNvSpPr/>
          <p:nvPr/>
        </p:nvSpPr>
        <p:spPr>
          <a:xfrm rot="-685304">
            <a:off x="-445327" y="2383881"/>
            <a:ext cx="4734154" cy="3167324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36"/>
          <p:cNvSpPr txBox="1"/>
          <p:nvPr>
            <p:ph type="ctrTitle"/>
          </p:nvPr>
        </p:nvSpPr>
        <p:spPr>
          <a:xfrm>
            <a:off x="4254745" y="1066703"/>
            <a:ext cx="37230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03</a:t>
            </a:r>
            <a:endParaRPr/>
          </a:p>
        </p:txBody>
      </p:sp>
      <p:sp>
        <p:nvSpPr>
          <p:cNvPr id="1069" name="Google Shape;1069;p36"/>
          <p:cNvSpPr txBox="1"/>
          <p:nvPr>
            <p:ph idx="4294967295" type="subTitle"/>
          </p:nvPr>
        </p:nvSpPr>
        <p:spPr>
          <a:xfrm>
            <a:off x="4340705" y="2616399"/>
            <a:ext cx="35511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000"/>
              <a:t>Live Demonstration</a:t>
            </a:r>
            <a:endParaRPr b="1" sz="2000"/>
          </a:p>
        </p:txBody>
      </p:sp>
      <p:grpSp>
        <p:nvGrpSpPr>
          <p:cNvPr id="1070" name="Google Shape;1070;p36"/>
          <p:cNvGrpSpPr/>
          <p:nvPr/>
        </p:nvGrpSpPr>
        <p:grpSpPr>
          <a:xfrm flipH="1">
            <a:off x="1072295" y="2"/>
            <a:ext cx="1003255" cy="4150317"/>
            <a:chOff x="7139615" y="1617320"/>
            <a:chExt cx="429163" cy="2354790"/>
          </a:xfrm>
        </p:grpSpPr>
        <p:sp>
          <p:nvSpPr>
            <p:cNvPr id="1071" name="Google Shape;1071;p36"/>
            <p:cNvSpPr/>
            <p:nvPr/>
          </p:nvSpPr>
          <p:spPr>
            <a:xfrm>
              <a:off x="7140610" y="2696598"/>
              <a:ext cx="428168" cy="247277"/>
            </a:xfrm>
            <a:custGeom>
              <a:rect b="b" l="l" r="r" t="t"/>
              <a:pathLst>
                <a:path extrusionOk="0" h="24852" w="43032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7139615" y="2820387"/>
              <a:ext cx="214084" cy="1151722"/>
            </a:xfrm>
            <a:custGeom>
              <a:rect b="b" l="l" r="r" t="t"/>
              <a:pathLst>
                <a:path extrusionOk="0" h="115751" w="21516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7353673" y="2820387"/>
              <a:ext cx="214423" cy="1151722"/>
            </a:xfrm>
            <a:custGeom>
              <a:rect b="b" l="l" r="r" t="t"/>
              <a:pathLst>
                <a:path extrusionOk="0" h="115751" w="2155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7380895" y="2927591"/>
              <a:ext cx="40168" cy="1028910"/>
            </a:xfrm>
            <a:custGeom>
              <a:rect b="b" l="l" r="r" t="t"/>
              <a:pathLst>
                <a:path extrusionOk="0" h="103408" w="4037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7440958" y="2893077"/>
              <a:ext cx="39840" cy="1028581"/>
            </a:xfrm>
            <a:custGeom>
              <a:rect b="b" l="l" r="r" t="t"/>
              <a:pathLst>
                <a:path extrusionOk="0" h="103375" w="4004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7500704" y="2858553"/>
              <a:ext cx="40168" cy="1028581"/>
            </a:xfrm>
            <a:custGeom>
              <a:rect b="b" l="l" r="r" t="t"/>
              <a:pathLst>
                <a:path extrusionOk="0" h="103375" w="4037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7139615" y="2239270"/>
              <a:ext cx="215418" cy="142066"/>
            </a:xfrm>
            <a:custGeom>
              <a:rect b="b" l="l" r="r" t="t"/>
              <a:pathLst>
                <a:path extrusionOk="0" h="14278" w="2165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7355007" y="2239936"/>
              <a:ext cx="213756" cy="141399"/>
            </a:xfrm>
            <a:custGeom>
              <a:rect b="b" l="l" r="r" t="t"/>
              <a:pathLst>
                <a:path extrusionOk="0" h="14211" w="21483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7355007" y="2240593"/>
              <a:ext cx="204124" cy="684063"/>
            </a:xfrm>
            <a:custGeom>
              <a:rect b="b" l="l" r="r" t="t"/>
              <a:pathLst>
                <a:path extrusionOk="0" h="68750" w="20515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0" name="Google Shape;1080;p36"/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1081" name="Google Shape;1081;p36"/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6"/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6"/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6"/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6"/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6"/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6"/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6"/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6"/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0" name="Google Shape;1090;p36"/>
            <p:cNvSpPr/>
            <p:nvPr/>
          </p:nvSpPr>
          <p:spPr>
            <a:xfrm>
              <a:off x="7150897" y="2240593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7139615" y="2115809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2" name="Google Shape;1092;p36"/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1093" name="Google Shape;1093;p36"/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6"/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6"/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6"/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6"/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6"/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6"/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6"/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6"/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2" name="Google Shape;1102;p36"/>
            <p:cNvSpPr/>
            <p:nvPr/>
          </p:nvSpPr>
          <p:spPr>
            <a:xfrm>
              <a:off x="7178447" y="2027201"/>
              <a:ext cx="353155" cy="203796"/>
            </a:xfrm>
            <a:custGeom>
              <a:rect b="b" l="l" r="r" t="t"/>
              <a:pathLst>
                <a:path extrusionOk="0" h="20482" w="35493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717778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7298923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7249465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7200017" y="2160611"/>
              <a:ext cx="33203" cy="110206"/>
            </a:xfrm>
            <a:custGeom>
              <a:rect b="b" l="l" r="r" t="t"/>
              <a:pathLst>
                <a:path extrusionOk="0" h="11076" w="3337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735434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7376577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7426024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7475482" y="2160611"/>
              <a:ext cx="32865" cy="110206"/>
            </a:xfrm>
            <a:custGeom>
              <a:rect b="b" l="l" r="r" t="t"/>
              <a:pathLst>
                <a:path extrusionOk="0" h="11076" w="3303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7216284" y="2011929"/>
              <a:ext cx="276481" cy="159329"/>
            </a:xfrm>
            <a:custGeom>
              <a:rect b="b" l="l" r="r" t="t"/>
              <a:pathLst>
                <a:path extrusionOk="0" h="16013" w="27787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7215617" y="2091583"/>
              <a:ext cx="138414" cy="117500"/>
            </a:xfrm>
            <a:custGeom>
              <a:rect b="b" l="l" r="r" t="t"/>
              <a:pathLst>
                <a:path extrusionOk="0" h="11809" w="13911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7354012" y="2091583"/>
              <a:ext cx="138076" cy="117500"/>
            </a:xfrm>
            <a:custGeom>
              <a:rect b="b" l="l" r="r" t="t"/>
              <a:pathLst>
                <a:path extrusionOk="0" h="11809" w="13877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7315180" y="1855287"/>
              <a:ext cx="78008" cy="45143"/>
            </a:xfrm>
            <a:custGeom>
              <a:rect b="b" l="l" r="r" t="t"/>
              <a:pathLst>
                <a:path extrusionOk="0" h="4537" w="784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7325796" y="1861585"/>
              <a:ext cx="56436" cy="32537"/>
            </a:xfrm>
            <a:custGeom>
              <a:rect b="b" l="l" r="r" t="t"/>
              <a:pathLst>
                <a:path extrusionOk="0" h="3270" w="5672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7314851" y="1877852"/>
              <a:ext cx="39173" cy="234999"/>
            </a:xfrm>
            <a:custGeom>
              <a:rect b="b" l="l" r="r" t="t"/>
              <a:pathLst>
                <a:path extrusionOk="0" h="23618" w="3937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7354012" y="1877852"/>
              <a:ext cx="38845" cy="234999"/>
            </a:xfrm>
            <a:custGeom>
              <a:rect b="b" l="l" r="r" t="t"/>
              <a:pathLst>
                <a:path extrusionOk="0" h="23618" w="3904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7325796" y="1617320"/>
              <a:ext cx="28228" cy="276819"/>
            </a:xfrm>
            <a:custGeom>
              <a:rect b="b" l="l" r="r" t="t"/>
              <a:pathLst>
                <a:path extrusionOk="0" h="27821" w="2837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7354012" y="1617320"/>
              <a:ext cx="28218" cy="276819"/>
            </a:xfrm>
            <a:custGeom>
              <a:rect b="b" l="l" r="r" t="t"/>
              <a:pathLst>
                <a:path extrusionOk="0" h="27821" w="2836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36"/>
          <p:cNvGrpSpPr/>
          <p:nvPr/>
        </p:nvGrpSpPr>
        <p:grpSpPr>
          <a:xfrm flipH="1">
            <a:off x="1761233" y="2169435"/>
            <a:ext cx="1002488" cy="2279779"/>
            <a:chOff x="6845236" y="2848204"/>
            <a:chExt cx="428835" cy="1293491"/>
          </a:xfrm>
        </p:grpSpPr>
        <p:grpSp>
          <p:nvGrpSpPr>
            <p:cNvPr id="1121" name="Google Shape;1121;p36"/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1122" name="Google Shape;1122;p36"/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6"/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rect b="b" l="l" r="r" t="t"/>
                <a:pathLst>
                  <a:path extrusionOk="0" h="115750" w="21517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6"/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rect b="b" l="l" r="r" t="t"/>
                <a:pathLst>
                  <a:path extrusionOk="0" h="115750" w="21516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6"/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6"/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rect b="b" l="l" r="r" t="t"/>
                <a:pathLst>
                  <a:path extrusionOk="0" h="19481" w="33691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6"/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rect b="b" l="l" r="r" t="t"/>
                <a:pathLst>
                  <a:path extrusionOk="0" h="14311" w="16846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6"/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rect b="b" l="l" r="r" t="t"/>
                <a:pathLst>
                  <a:path extrusionOk="0" h="14311" w="16847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9" name="Google Shape;1129;p36"/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1130" name="Google Shape;1130;p36"/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rect b="b" l="l" r="r" t="t"/>
                <a:pathLst>
                  <a:path extrusionOk="0" h="103374" w="4004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6"/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32" name="Google Shape;1132;p36"/>
          <p:cNvGrpSpPr/>
          <p:nvPr/>
        </p:nvGrpSpPr>
        <p:grpSpPr>
          <a:xfrm flipH="1">
            <a:off x="2427680" y="2781866"/>
            <a:ext cx="1003255" cy="1960343"/>
            <a:chOff x="6559821" y="3195683"/>
            <a:chExt cx="429163" cy="1112251"/>
          </a:xfrm>
        </p:grpSpPr>
        <p:sp>
          <p:nvSpPr>
            <p:cNvPr id="1133" name="Google Shape;1133;p36"/>
            <p:cNvSpPr/>
            <p:nvPr/>
          </p:nvSpPr>
          <p:spPr>
            <a:xfrm>
              <a:off x="6559821" y="3622548"/>
              <a:ext cx="215418" cy="203468"/>
            </a:xfrm>
            <a:custGeom>
              <a:rect b="b" l="l" r="r" t="t"/>
              <a:pathLst>
                <a:path extrusionOk="0" h="20449" w="2165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6775213" y="3623872"/>
              <a:ext cx="203796" cy="684063"/>
            </a:xfrm>
            <a:custGeom>
              <a:rect b="b" l="l" r="r" t="t"/>
              <a:pathLst>
                <a:path extrusionOk="0" h="68750" w="20482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6795788" y="4124679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6795788" y="3727752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6795788" y="3841254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6795788" y="3784503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6795788" y="3898004"/>
              <a:ext cx="166961" cy="134106"/>
            </a:xfrm>
            <a:custGeom>
              <a:rect b="b" l="l" r="r" t="t"/>
              <a:pathLst>
                <a:path extrusionOk="0" h="13478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6795788" y="395442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6795788" y="401117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6795788" y="4067928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6571103" y="3623872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6559821" y="3499088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6598653" y="3195683"/>
              <a:ext cx="352817" cy="203796"/>
            </a:xfrm>
            <a:custGeom>
              <a:rect b="b" l="l" r="r" t="t"/>
              <a:pathLst>
                <a:path extrusionOk="0" h="20482" w="35459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6597986" y="3296968"/>
              <a:ext cx="176583" cy="427173"/>
            </a:xfrm>
            <a:custGeom>
              <a:rect b="b" l="l" r="r" t="t"/>
              <a:pathLst>
                <a:path extrusionOk="0" h="42932" w="17747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666967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6774546" y="3296968"/>
              <a:ext cx="176254" cy="427173"/>
            </a:xfrm>
            <a:custGeom>
              <a:rect b="b" l="l" r="r" t="t"/>
              <a:pathLst>
                <a:path extrusionOk="0" h="42932" w="17714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684623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p36"/>
          <p:cNvGrpSpPr/>
          <p:nvPr/>
        </p:nvGrpSpPr>
        <p:grpSpPr>
          <a:xfrm flipH="1">
            <a:off x="3078613" y="3345271"/>
            <a:ext cx="1003232" cy="1680665"/>
            <a:chOff x="6281380" y="3515345"/>
            <a:chExt cx="429153" cy="953569"/>
          </a:xfrm>
        </p:grpSpPr>
        <p:sp>
          <p:nvSpPr>
            <p:cNvPr id="1151" name="Google Shape;1151;p36"/>
            <p:cNvSpPr/>
            <p:nvPr/>
          </p:nvSpPr>
          <p:spPr>
            <a:xfrm>
              <a:off x="6496434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6296643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6496434" y="3646061"/>
              <a:ext cx="214084" cy="141071"/>
            </a:xfrm>
            <a:custGeom>
              <a:rect b="b" l="l" r="r" t="t"/>
              <a:pathLst>
                <a:path extrusionOk="0" h="14178" w="21516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6496434" y="3791477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6496434" y="3862167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6496434" y="3932518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6496434" y="4003208"/>
              <a:ext cx="73023" cy="94943"/>
            </a:xfrm>
            <a:custGeom>
              <a:rect b="b" l="l" r="r" t="t"/>
              <a:pathLst>
                <a:path extrusionOk="0" h="9542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6496434" y="4073908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6496434" y="4144259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6496434" y="4214949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6496434" y="4285310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6581062" y="3767241"/>
              <a:ext cx="30875" cy="70715"/>
            </a:xfrm>
            <a:custGeom>
              <a:rect b="b" l="l" r="r" t="t"/>
              <a:pathLst>
                <a:path extrusionOk="0" h="7107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6623208" y="374268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6665691" y="3718460"/>
              <a:ext cx="30546" cy="70376"/>
            </a:xfrm>
            <a:custGeom>
              <a:rect b="b" l="l" r="r" t="t"/>
              <a:pathLst>
                <a:path extrusionOk="0" h="7073" w="307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6581062" y="383760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6623208" y="381337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6665691" y="378882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6581062" y="390829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6623208" y="388373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6665691" y="385951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6581062" y="3978653"/>
              <a:ext cx="30875" cy="71033"/>
            </a:xfrm>
            <a:custGeom>
              <a:rect b="b" l="l" r="r" t="t"/>
              <a:pathLst>
                <a:path extrusionOk="0" h="7139" w="3103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6623208" y="395442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6665691" y="392987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6581062" y="404934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6623208" y="4025116"/>
              <a:ext cx="30875" cy="70376"/>
            </a:xfrm>
            <a:custGeom>
              <a:rect b="b" l="l" r="r" t="t"/>
              <a:pathLst>
                <a:path extrusionOk="0" h="7073" w="3103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6665691" y="400056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6581062" y="412003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6623208" y="4095478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6665691" y="407125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6581062" y="419039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6623208" y="416616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6665691" y="414160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6581062" y="426108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6623208" y="4236529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6665691" y="421230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6281380" y="3532935"/>
              <a:ext cx="429153" cy="247944"/>
            </a:xfrm>
            <a:custGeom>
              <a:rect b="b" l="l" r="r" t="t"/>
              <a:pathLst>
                <a:path extrusionOk="0" h="24919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6281380" y="3515345"/>
              <a:ext cx="429153" cy="247616"/>
            </a:xfrm>
            <a:custGeom>
              <a:rect b="b" l="l" r="r" t="t"/>
              <a:pathLst>
                <a:path extrusionOk="0" h="24886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6316889" y="3535930"/>
              <a:ext cx="358130" cy="206781"/>
            </a:xfrm>
            <a:custGeom>
              <a:rect b="b" l="l" r="r" t="t"/>
              <a:pathLst>
                <a:path extrusionOk="0" h="20782" w="35993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6281380" y="3638806"/>
              <a:ext cx="215079" cy="142066"/>
            </a:xfrm>
            <a:custGeom>
              <a:rect b="b" l="l" r="r" t="t"/>
              <a:pathLst>
                <a:path extrusionOk="0" h="14278" w="21616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6496434" y="3639472"/>
              <a:ext cx="214084" cy="141399"/>
            </a:xfrm>
            <a:custGeom>
              <a:rect b="b" l="l" r="r" t="t"/>
              <a:pathLst>
                <a:path extrusionOk="0" h="14211" w="21516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6342777" y="3563808"/>
              <a:ext cx="306679" cy="118823"/>
            </a:xfrm>
            <a:custGeom>
              <a:rect b="b" l="l" r="r" t="t"/>
              <a:pathLst>
                <a:path extrusionOk="0" h="11942" w="30822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6495439" y="3647151"/>
              <a:ext cx="154006" cy="88635"/>
            </a:xfrm>
            <a:custGeom>
              <a:rect b="b" l="l" r="r" t="t"/>
              <a:pathLst>
                <a:path extrusionOk="0" h="8908" w="15478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36"/>
          <p:cNvGrpSpPr/>
          <p:nvPr/>
        </p:nvGrpSpPr>
        <p:grpSpPr>
          <a:xfrm flipH="1">
            <a:off x="3769109" y="3922034"/>
            <a:ext cx="1003232" cy="1404530"/>
            <a:chOff x="5986006" y="3842587"/>
            <a:chExt cx="429153" cy="796897"/>
          </a:xfrm>
        </p:grpSpPr>
        <p:sp>
          <p:nvSpPr>
            <p:cNvPr id="1196" name="Google Shape;1196;p36"/>
            <p:cNvSpPr/>
            <p:nvPr/>
          </p:nvSpPr>
          <p:spPr>
            <a:xfrm>
              <a:off x="6296643" y="3929872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6296643" y="392987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6296643" y="400056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6296643" y="400056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6296643" y="4071251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6296643" y="4071251"/>
              <a:ext cx="73023" cy="45481"/>
            </a:xfrm>
            <a:custGeom>
              <a:rect b="b" l="l" r="r" t="t"/>
              <a:pathLst>
                <a:path extrusionOk="0" h="4571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6296643" y="4141603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6296643" y="4141603"/>
              <a:ext cx="73023" cy="45820"/>
            </a:xfrm>
            <a:custGeom>
              <a:rect b="b" l="l" r="r" t="t"/>
              <a:pathLst>
                <a:path extrusionOk="0" h="4605" w="7339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6296643" y="421230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6296643" y="421230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6381271" y="3978653"/>
              <a:ext cx="30546" cy="71033"/>
            </a:xfrm>
            <a:custGeom>
              <a:rect b="b" l="l" r="r" t="t"/>
              <a:pathLst>
                <a:path extrusionOk="0" h="7139" w="307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6381271" y="397865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6381271" y="404934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6381271" y="404934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6381271" y="412003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6381271" y="4120033"/>
              <a:ext cx="30546" cy="54446"/>
            </a:xfrm>
            <a:custGeom>
              <a:rect b="b" l="l" r="r" t="t"/>
              <a:pathLst>
                <a:path extrusionOk="0" h="5472" w="307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6381271" y="419039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6381271" y="419039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6381271" y="426108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6381271" y="426108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6"/>
            <p:cNvSpPr/>
            <p:nvPr/>
          </p:nvSpPr>
          <p:spPr>
            <a:xfrm>
              <a:off x="5986006" y="3966376"/>
              <a:ext cx="215079" cy="673108"/>
            </a:xfrm>
            <a:custGeom>
              <a:rect b="b" l="l" r="r" t="t"/>
              <a:pathLst>
                <a:path extrusionOk="0" h="67649" w="21616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6"/>
            <p:cNvSpPr/>
            <p:nvPr/>
          </p:nvSpPr>
          <p:spPr>
            <a:xfrm>
              <a:off x="6201060" y="3967042"/>
              <a:ext cx="214084" cy="672441"/>
            </a:xfrm>
            <a:custGeom>
              <a:rect b="b" l="l" r="r" t="t"/>
              <a:pathLst>
                <a:path extrusionOk="0" h="67582" w="21516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6"/>
            <p:cNvSpPr/>
            <p:nvPr/>
          </p:nvSpPr>
          <p:spPr>
            <a:xfrm>
              <a:off x="6258477" y="4054318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6"/>
            <p:cNvSpPr/>
            <p:nvPr/>
          </p:nvSpPr>
          <p:spPr>
            <a:xfrm>
              <a:off x="6225286" y="4117714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6"/>
            <p:cNvSpPr/>
            <p:nvPr/>
          </p:nvSpPr>
          <p:spPr>
            <a:xfrm>
              <a:off x="6368655" y="4035076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6"/>
            <p:cNvSpPr/>
            <p:nvPr/>
          </p:nvSpPr>
          <p:spPr>
            <a:xfrm>
              <a:off x="6258477" y="4100452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6"/>
            <p:cNvSpPr/>
            <p:nvPr/>
          </p:nvSpPr>
          <p:spPr>
            <a:xfrm>
              <a:off x="6225286" y="4164178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6"/>
            <p:cNvSpPr/>
            <p:nvPr/>
          </p:nvSpPr>
          <p:spPr>
            <a:xfrm>
              <a:off x="6368655" y="4081201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6"/>
            <p:cNvSpPr/>
            <p:nvPr/>
          </p:nvSpPr>
          <p:spPr>
            <a:xfrm>
              <a:off x="6258477" y="4146916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6225286" y="4210302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6"/>
            <p:cNvSpPr/>
            <p:nvPr/>
          </p:nvSpPr>
          <p:spPr>
            <a:xfrm>
              <a:off x="6368655" y="4127664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6"/>
            <p:cNvSpPr/>
            <p:nvPr/>
          </p:nvSpPr>
          <p:spPr>
            <a:xfrm>
              <a:off x="6258477" y="419305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6"/>
            <p:cNvSpPr/>
            <p:nvPr/>
          </p:nvSpPr>
          <p:spPr>
            <a:xfrm>
              <a:off x="6225286" y="4256766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6"/>
            <p:cNvSpPr/>
            <p:nvPr/>
          </p:nvSpPr>
          <p:spPr>
            <a:xfrm>
              <a:off x="6368655" y="4173799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6"/>
            <p:cNvSpPr/>
            <p:nvPr/>
          </p:nvSpPr>
          <p:spPr>
            <a:xfrm>
              <a:off x="6258477" y="4239514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6225286" y="4302900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6368655" y="42202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6258477" y="4285977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6225286" y="4349364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6"/>
            <p:cNvSpPr/>
            <p:nvPr/>
          </p:nvSpPr>
          <p:spPr>
            <a:xfrm>
              <a:off x="6368655" y="4266397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6"/>
            <p:cNvSpPr/>
            <p:nvPr/>
          </p:nvSpPr>
          <p:spPr>
            <a:xfrm>
              <a:off x="6258477" y="4332102"/>
              <a:ext cx="100575" cy="85650"/>
            </a:xfrm>
            <a:custGeom>
              <a:rect b="b" l="l" r="r" t="t"/>
              <a:pathLst>
                <a:path extrusionOk="0" h="8608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6"/>
            <p:cNvSpPr/>
            <p:nvPr/>
          </p:nvSpPr>
          <p:spPr>
            <a:xfrm>
              <a:off x="6225286" y="4395498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6368655" y="4312860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6"/>
            <p:cNvSpPr/>
            <p:nvPr/>
          </p:nvSpPr>
          <p:spPr>
            <a:xfrm>
              <a:off x="6258477" y="4378565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6"/>
            <p:cNvSpPr/>
            <p:nvPr/>
          </p:nvSpPr>
          <p:spPr>
            <a:xfrm>
              <a:off x="6225286" y="44419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6"/>
            <p:cNvSpPr/>
            <p:nvPr/>
          </p:nvSpPr>
          <p:spPr>
            <a:xfrm>
              <a:off x="6368655" y="4358985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6"/>
            <p:cNvSpPr/>
            <p:nvPr/>
          </p:nvSpPr>
          <p:spPr>
            <a:xfrm>
              <a:off x="6258477" y="442470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6"/>
            <p:cNvSpPr/>
            <p:nvPr/>
          </p:nvSpPr>
          <p:spPr>
            <a:xfrm>
              <a:off x="6225286" y="4488086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6"/>
            <p:cNvSpPr/>
            <p:nvPr/>
          </p:nvSpPr>
          <p:spPr>
            <a:xfrm>
              <a:off x="6368655" y="4405448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6"/>
            <p:cNvSpPr/>
            <p:nvPr/>
          </p:nvSpPr>
          <p:spPr>
            <a:xfrm>
              <a:off x="5986006" y="3842587"/>
              <a:ext cx="429153" cy="247934"/>
            </a:xfrm>
            <a:custGeom>
              <a:rect b="b" l="l" r="r" t="t"/>
              <a:pathLst>
                <a:path extrusionOk="0" h="24918" w="43131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6"/>
            <p:cNvSpPr/>
            <p:nvPr/>
          </p:nvSpPr>
          <p:spPr>
            <a:xfrm>
              <a:off x="6013546" y="3858516"/>
              <a:ext cx="374070" cy="216074"/>
            </a:xfrm>
            <a:custGeom>
              <a:rect b="b" l="l" r="r" t="t"/>
              <a:pathLst>
                <a:path extrusionOk="0" h="21716" w="37595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6"/>
            <p:cNvSpPr/>
            <p:nvPr/>
          </p:nvSpPr>
          <p:spPr>
            <a:xfrm>
              <a:off x="6200065" y="3858516"/>
              <a:ext cx="187538" cy="115181"/>
            </a:xfrm>
            <a:custGeom>
              <a:rect b="b" l="l" r="r" t="t"/>
              <a:pathLst>
                <a:path extrusionOk="0" h="11576" w="18848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6"/>
            <p:cNvSpPr/>
            <p:nvPr/>
          </p:nvSpPr>
          <p:spPr>
            <a:xfrm>
              <a:off x="6013546" y="3858516"/>
              <a:ext cx="186543" cy="114515"/>
            </a:xfrm>
            <a:custGeom>
              <a:rect b="b" l="l" r="r" t="t"/>
              <a:pathLst>
                <a:path extrusionOk="0" h="11509" w="18748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6"/>
            <p:cNvSpPr/>
            <p:nvPr/>
          </p:nvSpPr>
          <p:spPr>
            <a:xfrm>
              <a:off x="6200732" y="403241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6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6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6"/>
            <p:cNvSpPr/>
            <p:nvPr/>
          </p:nvSpPr>
          <p:spPr>
            <a:xfrm>
              <a:off x="6185459" y="4005536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6"/>
            <p:cNvSpPr/>
            <p:nvPr/>
          </p:nvSpPr>
          <p:spPr>
            <a:xfrm>
              <a:off x="6231922" y="4014501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6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6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6"/>
            <p:cNvSpPr/>
            <p:nvPr/>
          </p:nvSpPr>
          <p:spPr>
            <a:xfrm>
              <a:off x="6216332" y="3987618"/>
              <a:ext cx="31203" cy="35850"/>
            </a:xfrm>
            <a:custGeom>
              <a:rect b="b" l="l" r="r" t="t"/>
              <a:pathLst>
                <a:path extrusionOk="0" h="3603" w="3136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6"/>
            <p:cNvSpPr/>
            <p:nvPr/>
          </p:nvSpPr>
          <p:spPr>
            <a:xfrm>
              <a:off x="6262795" y="3996572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6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6"/>
            <p:cNvSpPr/>
            <p:nvPr/>
          </p:nvSpPr>
          <p:spPr>
            <a:xfrm>
              <a:off x="6247523" y="3969689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6"/>
            <p:cNvSpPr/>
            <p:nvPr/>
          </p:nvSpPr>
          <p:spPr>
            <a:xfrm>
              <a:off x="6293986" y="3978653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6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6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6278724" y="3951770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6"/>
            <p:cNvSpPr/>
            <p:nvPr/>
          </p:nvSpPr>
          <p:spPr>
            <a:xfrm>
              <a:off x="6138996" y="3996244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6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6123406" y="3969361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6"/>
            <p:cNvSpPr/>
            <p:nvPr/>
          </p:nvSpPr>
          <p:spPr>
            <a:xfrm>
              <a:off x="6170197" y="3977987"/>
              <a:ext cx="15273" cy="26895"/>
            </a:xfrm>
            <a:custGeom>
              <a:rect b="b" l="l" r="r" t="t"/>
              <a:pathLst>
                <a:path extrusionOk="0" h="2703" w="1535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6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6"/>
            <p:cNvSpPr/>
            <p:nvPr/>
          </p:nvSpPr>
          <p:spPr>
            <a:xfrm>
              <a:off x="6154597" y="3951442"/>
              <a:ext cx="30875" cy="35521"/>
            </a:xfrm>
            <a:custGeom>
              <a:rect b="b" l="l" r="r" t="t"/>
              <a:pathLst>
                <a:path extrusionOk="0" h="3570" w="3103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6"/>
            <p:cNvSpPr/>
            <p:nvPr/>
          </p:nvSpPr>
          <p:spPr>
            <a:xfrm>
              <a:off x="6201060" y="3960396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6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6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6185459" y="3933513"/>
              <a:ext cx="31213" cy="35531"/>
            </a:xfrm>
            <a:custGeom>
              <a:rect b="b" l="l" r="r" t="t"/>
              <a:pathLst>
                <a:path extrusionOk="0" h="3571" w="3137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6232261" y="394214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6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6216660" y="3915595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37"/>
          <p:cNvSpPr txBox="1"/>
          <p:nvPr>
            <p:ph type="title"/>
          </p:nvPr>
        </p:nvSpPr>
        <p:spPr>
          <a:xfrm>
            <a:off x="2089875" y="196475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Grant Calculator</a:t>
            </a:r>
            <a:r>
              <a:rPr lang="zh-CN"/>
              <a:t> Logic</a:t>
            </a:r>
            <a:endParaRPr/>
          </a:p>
        </p:txBody>
      </p:sp>
      <p:pic>
        <p:nvPicPr>
          <p:cNvPr id="1286" name="Google Shape;12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778" y="4725169"/>
            <a:ext cx="356000" cy="51900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7" name="Google Shape;1287;p37"/>
          <p:cNvGraphicFramePr/>
          <p:nvPr/>
        </p:nvGraphicFramePr>
        <p:xfrm>
          <a:off x="539038" y="7485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{C7323AB4-289A-4DDB-B9B6-68B935320181}</a:tableStyleId>
              </a:tblPr>
              <a:tblGrid>
                <a:gridCol w="856050"/>
                <a:gridCol w="766300"/>
                <a:gridCol w="1304875"/>
                <a:gridCol w="811150"/>
                <a:gridCol w="1304875"/>
                <a:gridCol w="1870400"/>
                <a:gridCol w="1152275"/>
              </a:tblGrid>
              <a:tr h="562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Room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Monthly Income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Age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Citizenship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Grant Awarded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Amount Awarded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2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Couples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&lt;=4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&lt;=14000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Singaporean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HDB_Housing_Grant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$80000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Couples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&lt;=4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 9000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Singaporean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HDB_Enhanced_Housing_Grant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$5000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Couples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&lt;=</a:t>
                      </a: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14000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Singaporean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HDB_Housing_Grant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$50000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Family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&lt;=4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&lt;=21000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Singaporean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HDB_Housing_Grant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$40000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Family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&lt;=4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 4500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Singaporean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HDB_Enhanced_Housing_Grant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$5000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Family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&lt;=21000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Singaporean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HDB_Housing_Grant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$30000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Singles</a:t>
                      </a:r>
                      <a:endParaRPr sz="12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4&lt;=7500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35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Singaporean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SINGLE_Grant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$40000</a:t>
                      </a:r>
                      <a:endParaRPr sz="12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Singles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4&lt;=7500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35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</a:rPr>
                        <a:t>Singaporean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SINGLE_Grant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$25000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38"/>
          <p:cNvSpPr/>
          <p:nvPr/>
        </p:nvSpPr>
        <p:spPr>
          <a:xfrm rot="-685304">
            <a:off x="-445327" y="2383881"/>
            <a:ext cx="4734154" cy="3167324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38"/>
          <p:cNvSpPr txBox="1"/>
          <p:nvPr>
            <p:ph type="ctrTitle"/>
          </p:nvPr>
        </p:nvSpPr>
        <p:spPr>
          <a:xfrm>
            <a:off x="4254745" y="1066703"/>
            <a:ext cx="37230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04</a:t>
            </a:r>
            <a:endParaRPr/>
          </a:p>
        </p:txBody>
      </p:sp>
      <p:sp>
        <p:nvSpPr>
          <p:cNvPr id="1294" name="Google Shape;1294;p38"/>
          <p:cNvSpPr txBox="1"/>
          <p:nvPr>
            <p:ph idx="4294967295" type="subTitle"/>
          </p:nvPr>
        </p:nvSpPr>
        <p:spPr>
          <a:xfrm>
            <a:off x="3855899" y="2616400"/>
            <a:ext cx="4520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000"/>
              <a:t>Good Software Design Principle</a:t>
            </a:r>
            <a:endParaRPr b="1" sz="2000"/>
          </a:p>
        </p:txBody>
      </p:sp>
      <p:grpSp>
        <p:nvGrpSpPr>
          <p:cNvPr id="1295" name="Google Shape;1295;p38"/>
          <p:cNvGrpSpPr/>
          <p:nvPr/>
        </p:nvGrpSpPr>
        <p:grpSpPr>
          <a:xfrm flipH="1">
            <a:off x="1072295" y="2"/>
            <a:ext cx="1003255" cy="4150317"/>
            <a:chOff x="7139615" y="1617320"/>
            <a:chExt cx="429163" cy="2354790"/>
          </a:xfrm>
        </p:grpSpPr>
        <p:sp>
          <p:nvSpPr>
            <p:cNvPr id="1296" name="Google Shape;1296;p38"/>
            <p:cNvSpPr/>
            <p:nvPr/>
          </p:nvSpPr>
          <p:spPr>
            <a:xfrm>
              <a:off x="7140610" y="2696598"/>
              <a:ext cx="428168" cy="247277"/>
            </a:xfrm>
            <a:custGeom>
              <a:rect b="b" l="l" r="r" t="t"/>
              <a:pathLst>
                <a:path extrusionOk="0" h="24852" w="43032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7139615" y="2820387"/>
              <a:ext cx="214084" cy="1151722"/>
            </a:xfrm>
            <a:custGeom>
              <a:rect b="b" l="l" r="r" t="t"/>
              <a:pathLst>
                <a:path extrusionOk="0" h="115751" w="21516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7353673" y="2820387"/>
              <a:ext cx="214423" cy="1151722"/>
            </a:xfrm>
            <a:custGeom>
              <a:rect b="b" l="l" r="r" t="t"/>
              <a:pathLst>
                <a:path extrusionOk="0" h="115751" w="2155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7380895" y="2927591"/>
              <a:ext cx="40168" cy="1028910"/>
            </a:xfrm>
            <a:custGeom>
              <a:rect b="b" l="l" r="r" t="t"/>
              <a:pathLst>
                <a:path extrusionOk="0" h="103408" w="4037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7440958" y="2893077"/>
              <a:ext cx="39840" cy="1028581"/>
            </a:xfrm>
            <a:custGeom>
              <a:rect b="b" l="l" r="r" t="t"/>
              <a:pathLst>
                <a:path extrusionOk="0" h="103375" w="4004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7500704" y="2858553"/>
              <a:ext cx="40168" cy="1028581"/>
            </a:xfrm>
            <a:custGeom>
              <a:rect b="b" l="l" r="r" t="t"/>
              <a:pathLst>
                <a:path extrusionOk="0" h="103375" w="4037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7139615" y="2239270"/>
              <a:ext cx="215418" cy="142066"/>
            </a:xfrm>
            <a:custGeom>
              <a:rect b="b" l="l" r="r" t="t"/>
              <a:pathLst>
                <a:path extrusionOk="0" h="14278" w="2165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7355007" y="2239936"/>
              <a:ext cx="213756" cy="141399"/>
            </a:xfrm>
            <a:custGeom>
              <a:rect b="b" l="l" r="r" t="t"/>
              <a:pathLst>
                <a:path extrusionOk="0" h="14211" w="21483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7355007" y="2240593"/>
              <a:ext cx="204124" cy="684063"/>
            </a:xfrm>
            <a:custGeom>
              <a:rect b="b" l="l" r="r" t="t"/>
              <a:pathLst>
                <a:path extrusionOk="0" h="68750" w="20515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5" name="Google Shape;1305;p38"/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1306" name="Google Shape;1306;p38"/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38"/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38"/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38"/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38"/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38"/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38"/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38"/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38"/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5" name="Google Shape;1315;p38"/>
            <p:cNvSpPr/>
            <p:nvPr/>
          </p:nvSpPr>
          <p:spPr>
            <a:xfrm>
              <a:off x="7150897" y="2240593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7139615" y="2115809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7" name="Google Shape;1317;p38"/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1318" name="Google Shape;1318;p38"/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38"/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38"/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38"/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38"/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38"/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38"/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38"/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38"/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7" name="Google Shape;1327;p38"/>
            <p:cNvSpPr/>
            <p:nvPr/>
          </p:nvSpPr>
          <p:spPr>
            <a:xfrm>
              <a:off x="7178447" y="2027201"/>
              <a:ext cx="353155" cy="203796"/>
            </a:xfrm>
            <a:custGeom>
              <a:rect b="b" l="l" r="r" t="t"/>
              <a:pathLst>
                <a:path extrusionOk="0" h="20482" w="35493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717778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7298923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7249465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7200017" y="2160611"/>
              <a:ext cx="33203" cy="110206"/>
            </a:xfrm>
            <a:custGeom>
              <a:rect b="b" l="l" r="r" t="t"/>
              <a:pathLst>
                <a:path extrusionOk="0" h="11076" w="3337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735434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7376577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7426024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7475482" y="2160611"/>
              <a:ext cx="32865" cy="110206"/>
            </a:xfrm>
            <a:custGeom>
              <a:rect b="b" l="l" r="r" t="t"/>
              <a:pathLst>
                <a:path extrusionOk="0" h="11076" w="3303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7216284" y="2011929"/>
              <a:ext cx="276481" cy="159329"/>
            </a:xfrm>
            <a:custGeom>
              <a:rect b="b" l="l" r="r" t="t"/>
              <a:pathLst>
                <a:path extrusionOk="0" h="16013" w="27787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7215617" y="2091583"/>
              <a:ext cx="138414" cy="117500"/>
            </a:xfrm>
            <a:custGeom>
              <a:rect b="b" l="l" r="r" t="t"/>
              <a:pathLst>
                <a:path extrusionOk="0" h="11809" w="13911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7354012" y="2091583"/>
              <a:ext cx="138076" cy="117500"/>
            </a:xfrm>
            <a:custGeom>
              <a:rect b="b" l="l" r="r" t="t"/>
              <a:pathLst>
                <a:path extrusionOk="0" h="11809" w="13877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7315180" y="1855287"/>
              <a:ext cx="78008" cy="45143"/>
            </a:xfrm>
            <a:custGeom>
              <a:rect b="b" l="l" r="r" t="t"/>
              <a:pathLst>
                <a:path extrusionOk="0" h="4537" w="784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7325796" y="1861585"/>
              <a:ext cx="56436" cy="32537"/>
            </a:xfrm>
            <a:custGeom>
              <a:rect b="b" l="l" r="r" t="t"/>
              <a:pathLst>
                <a:path extrusionOk="0" h="3270" w="5672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7314851" y="1877852"/>
              <a:ext cx="39173" cy="234999"/>
            </a:xfrm>
            <a:custGeom>
              <a:rect b="b" l="l" r="r" t="t"/>
              <a:pathLst>
                <a:path extrusionOk="0" h="23618" w="3937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7354012" y="1877852"/>
              <a:ext cx="38845" cy="234999"/>
            </a:xfrm>
            <a:custGeom>
              <a:rect b="b" l="l" r="r" t="t"/>
              <a:pathLst>
                <a:path extrusionOk="0" h="23618" w="3904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7325796" y="1617320"/>
              <a:ext cx="28228" cy="276819"/>
            </a:xfrm>
            <a:custGeom>
              <a:rect b="b" l="l" r="r" t="t"/>
              <a:pathLst>
                <a:path extrusionOk="0" h="27821" w="2837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7354012" y="1617320"/>
              <a:ext cx="28218" cy="276819"/>
            </a:xfrm>
            <a:custGeom>
              <a:rect b="b" l="l" r="r" t="t"/>
              <a:pathLst>
                <a:path extrusionOk="0" h="27821" w="2836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38"/>
          <p:cNvGrpSpPr/>
          <p:nvPr/>
        </p:nvGrpSpPr>
        <p:grpSpPr>
          <a:xfrm flipH="1">
            <a:off x="1761233" y="2169435"/>
            <a:ext cx="1002488" cy="2279779"/>
            <a:chOff x="6845236" y="2848204"/>
            <a:chExt cx="428835" cy="1293491"/>
          </a:xfrm>
        </p:grpSpPr>
        <p:grpSp>
          <p:nvGrpSpPr>
            <p:cNvPr id="1346" name="Google Shape;1346;p38"/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1347" name="Google Shape;1347;p38"/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38"/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rect b="b" l="l" r="r" t="t"/>
                <a:pathLst>
                  <a:path extrusionOk="0" h="115750" w="21517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38"/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rect b="b" l="l" r="r" t="t"/>
                <a:pathLst>
                  <a:path extrusionOk="0" h="115750" w="21516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rect b="b" l="l" r="r" t="t"/>
                <a:pathLst>
                  <a:path extrusionOk="0" h="19481" w="33691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rect b="b" l="l" r="r" t="t"/>
                <a:pathLst>
                  <a:path extrusionOk="0" h="14311" w="16846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rect b="b" l="l" r="r" t="t"/>
                <a:pathLst>
                  <a:path extrusionOk="0" h="14311" w="16847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4" name="Google Shape;1354;p38"/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1355" name="Google Shape;1355;p38"/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rect b="b" l="l" r="r" t="t"/>
                <a:pathLst>
                  <a:path extrusionOk="0" h="103374" w="4004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7" name="Google Shape;1357;p38"/>
          <p:cNvGrpSpPr/>
          <p:nvPr/>
        </p:nvGrpSpPr>
        <p:grpSpPr>
          <a:xfrm flipH="1">
            <a:off x="2427680" y="2781866"/>
            <a:ext cx="1003255" cy="1960343"/>
            <a:chOff x="6559821" y="3195683"/>
            <a:chExt cx="429163" cy="1112251"/>
          </a:xfrm>
        </p:grpSpPr>
        <p:sp>
          <p:nvSpPr>
            <p:cNvPr id="1358" name="Google Shape;1358;p38"/>
            <p:cNvSpPr/>
            <p:nvPr/>
          </p:nvSpPr>
          <p:spPr>
            <a:xfrm>
              <a:off x="6559821" y="3622548"/>
              <a:ext cx="215418" cy="203468"/>
            </a:xfrm>
            <a:custGeom>
              <a:rect b="b" l="l" r="r" t="t"/>
              <a:pathLst>
                <a:path extrusionOk="0" h="20449" w="2165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6775213" y="3623872"/>
              <a:ext cx="203796" cy="684063"/>
            </a:xfrm>
            <a:custGeom>
              <a:rect b="b" l="l" r="r" t="t"/>
              <a:pathLst>
                <a:path extrusionOk="0" h="68750" w="20482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6795788" y="4124679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6795788" y="3727752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6795788" y="3841254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6795788" y="3784503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8"/>
            <p:cNvSpPr/>
            <p:nvPr/>
          </p:nvSpPr>
          <p:spPr>
            <a:xfrm>
              <a:off x="6795788" y="3898004"/>
              <a:ext cx="166961" cy="134106"/>
            </a:xfrm>
            <a:custGeom>
              <a:rect b="b" l="l" r="r" t="t"/>
              <a:pathLst>
                <a:path extrusionOk="0" h="13478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6795788" y="395442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8"/>
            <p:cNvSpPr/>
            <p:nvPr/>
          </p:nvSpPr>
          <p:spPr>
            <a:xfrm>
              <a:off x="6795788" y="401117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6795788" y="4067928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6571103" y="3623872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6559821" y="3499088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8"/>
            <p:cNvSpPr/>
            <p:nvPr/>
          </p:nvSpPr>
          <p:spPr>
            <a:xfrm>
              <a:off x="6598653" y="3195683"/>
              <a:ext cx="352817" cy="203796"/>
            </a:xfrm>
            <a:custGeom>
              <a:rect b="b" l="l" r="r" t="t"/>
              <a:pathLst>
                <a:path extrusionOk="0" h="20482" w="35459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8"/>
            <p:cNvSpPr/>
            <p:nvPr/>
          </p:nvSpPr>
          <p:spPr>
            <a:xfrm>
              <a:off x="6597986" y="3296968"/>
              <a:ext cx="176583" cy="427173"/>
            </a:xfrm>
            <a:custGeom>
              <a:rect b="b" l="l" r="r" t="t"/>
              <a:pathLst>
                <a:path extrusionOk="0" h="42932" w="17747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8"/>
            <p:cNvSpPr/>
            <p:nvPr/>
          </p:nvSpPr>
          <p:spPr>
            <a:xfrm>
              <a:off x="666967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6774546" y="3296968"/>
              <a:ext cx="176254" cy="427173"/>
            </a:xfrm>
            <a:custGeom>
              <a:rect b="b" l="l" r="r" t="t"/>
              <a:pathLst>
                <a:path extrusionOk="0" h="42932" w="17714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684623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5" name="Google Shape;1375;p38"/>
          <p:cNvGrpSpPr/>
          <p:nvPr/>
        </p:nvGrpSpPr>
        <p:grpSpPr>
          <a:xfrm flipH="1">
            <a:off x="3078613" y="3345271"/>
            <a:ext cx="1003232" cy="1680665"/>
            <a:chOff x="6281380" y="3515345"/>
            <a:chExt cx="429153" cy="953569"/>
          </a:xfrm>
        </p:grpSpPr>
        <p:sp>
          <p:nvSpPr>
            <p:cNvPr id="1376" name="Google Shape;1376;p38"/>
            <p:cNvSpPr/>
            <p:nvPr/>
          </p:nvSpPr>
          <p:spPr>
            <a:xfrm>
              <a:off x="6496434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8"/>
            <p:cNvSpPr/>
            <p:nvPr/>
          </p:nvSpPr>
          <p:spPr>
            <a:xfrm>
              <a:off x="6296643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8"/>
            <p:cNvSpPr/>
            <p:nvPr/>
          </p:nvSpPr>
          <p:spPr>
            <a:xfrm>
              <a:off x="6496434" y="3646061"/>
              <a:ext cx="214084" cy="141071"/>
            </a:xfrm>
            <a:custGeom>
              <a:rect b="b" l="l" r="r" t="t"/>
              <a:pathLst>
                <a:path extrusionOk="0" h="14178" w="21516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8"/>
            <p:cNvSpPr/>
            <p:nvPr/>
          </p:nvSpPr>
          <p:spPr>
            <a:xfrm>
              <a:off x="6496434" y="3791477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8"/>
            <p:cNvSpPr/>
            <p:nvPr/>
          </p:nvSpPr>
          <p:spPr>
            <a:xfrm>
              <a:off x="6496434" y="3862167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8"/>
            <p:cNvSpPr/>
            <p:nvPr/>
          </p:nvSpPr>
          <p:spPr>
            <a:xfrm>
              <a:off x="6496434" y="3932518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6496434" y="4003208"/>
              <a:ext cx="73023" cy="94943"/>
            </a:xfrm>
            <a:custGeom>
              <a:rect b="b" l="l" r="r" t="t"/>
              <a:pathLst>
                <a:path extrusionOk="0" h="9542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6496434" y="4073908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6496434" y="4144259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6496434" y="4214949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6496434" y="4285310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6581062" y="3767241"/>
              <a:ext cx="30875" cy="70715"/>
            </a:xfrm>
            <a:custGeom>
              <a:rect b="b" l="l" r="r" t="t"/>
              <a:pathLst>
                <a:path extrusionOk="0" h="7107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6623208" y="374268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6665691" y="3718460"/>
              <a:ext cx="30546" cy="70376"/>
            </a:xfrm>
            <a:custGeom>
              <a:rect b="b" l="l" r="r" t="t"/>
              <a:pathLst>
                <a:path extrusionOk="0" h="7073" w="307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6581062" y="383760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6623208" y="381337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6665691" y="378882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6581062" y="390829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6623208" y="388373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6665691" y="385951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6581062" y="3978653"/>
              <a:ext cx="30875" cy="71033"/>
            </a:xfrm>
            <a:custGeom>
              <a:rect b="b" l="l" r="r" t="t"/>
              <a:pathLst>
                <a:path extrusionOk="0" h="7139" w="3103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6623208" y="395442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6665691" y="392987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6581062" y="404934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6623208" y="4025116"/>
              <a:ext cx="30875" cy="70376"/>
            </a:xfrm>
            <a:custGeom>
              <a:rect b="b" l="l" r="r" t="t"/>
              <a:pathLst>
                <a:path extrusionOk="0" h="7073" w="3103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6665691" y="400056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6581062" y="412003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6623208" y="4095478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6665691" y="407125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6581062" y="419039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6623208" y="416616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6665691" y="414160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6581062" y="426108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6623208" y="4236529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6665691" y="421230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8"/>
            <p:cNvSpPr/>
            <p:nvPr/>
          </p:nvSpPr>
          <p:spPr>
            <a:xfrm>
              <a:off x="6281380" y="3532935"/>
              <a:ext cx="429153" cy="247944"/>
            </a:xfrm>
            <a:custGeom>
              <a:rect b="b" l="l" r="r" t="t"/>
              <a:pathLst>
                <a:path extrusionOk="0" h="24919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8"/>
            <p:cNvSpPr/>
            <p:nvPr/>
          </p:nvSpPr>
          <p:spPr>
            <a:xfrm>
              <a:off x="6281380" y="3515345"/>
              <a:ext cx="429153" cy="247616"/>
            </a:xfrm>
            <a:custGeom>
              <a:rect b="b" l="l" r="r" t="t"/>
              <a:pathLst>
                <a:path extrusionOk="0" h="24886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6316889" y="3535930"/>
              <a:ext cx="358130" cy="206781"/>
            </a:xfrm>
            <a:custGeom>
              <a:rect b="b" l="l" r="r" t="t"/>
              <a:pathLst>
                <a:path extrusionOk="0" h="20782" w="35993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6281380" y="3638806"/>
              <a:ext cx="215079" cy="142066"/>
            </a:xfrm>
            <a:custGeom>
              <a:rect b="b" l="l" r="r" t="t"/>
              <a:pathLst>
                <a:path extrusionOk="0" h="14278" w="21616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6496434" y="3639472"/>
              <a:ext cx="214084" cy="141399"/>
            </a:xfrm>
            <a:custGeom>
              <a:rect b="b" l="l" r="r" t="t"/>
              <a:pathLst>
                <a:path extrusionOk="0" h="14211" w="21516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6342777" y="3563808"/>
              <a:ext cx="306679" cy="118823"/>
            </a:xfrm>
            <a:custGeom>
              <a:rect b="b" l="l" r="r" t="t"/>
              <a:pathLst>
                <a:path extrusionOk="0" h="11942" w="30822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6495439" y="3647151"/>
              <a:ext cx="154006" cy="88635"/>
            </a:xfrm>
            <a:custGeom>
              <a:rect b="b" l="l" r="r" t="t"/>
              <a:pathLst>
                <a:path extrusionOk="0" h="8908" w="15478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0" name="Google Shape;1420;p38"/>
          <p:cNvGrpSpPr/>
          <p:nvPr/>
        </p:nvGrpSpPr>
        <p:grpSpPr>
          <a:xfrm flipH="1">
            <a:off x="3769109" y="3922034"/>
            <a:ext cx="1003232" cy="1404530"/>
            <a:chOff x="5986006" y="3842587"/>
            <a:chExt cx="429153" cy="796897"/>
          </a:xfrm>
        </p:grpSpPr>
        <p:sp>
          <p:nvSpPr>
            <p:cNvPr id="1421" name="Google Shape;1421;p38"/>
            <p:cNvSpPr/>
            <p:nvPr/>
          </p:nvSpPr>
          <p:spPr>
            <a:xfrm>
              <a:off x="6296643" y="3929872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6296643" y="392987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6296643" y="400056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6296643" y="400056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6296643" y="4071251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6296643" y="4071251"/>
              <a:ext cx="73023" cy="45481"/>
            </a:xfrm>
            <a:custGeom>
              <a:rect b="b" l="l" r="r" t="t"/>
              <a:pathLst>
                <a:path extrusionOk="0" h="4571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6296643" y="4141603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6296643" y="4141603"/>
              <a:ext cx="73023" cy="45820"/>
            </a:xfrm>
            <a:custGeom>
              <a:rect b="b" l="l" r="r" t="t"/>
              <a:pathLst>
                <a:path extrusionOk="0" h="4605" w="7339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6296643" y="421230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6296643" y="421230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6381271" y="3978653"/>
              <a:ext cx="30546" cy="71033"/>
            </a:xfrm>
            <a:custGeom>
              <a:rect b="b" l="l" r="r" t="t"/>
              <a:pathLst>
                <a:path extrusionOk="0" h="7139" w="307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6381271" y="397865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6381271" y="404934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6381271" y="404934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6381271" y="412003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6381271" y="4120033"/>
              <a:ext cx="30546" cy="54446"/>
            </a:xfrm>
            <a:custGeom>
              <a:rect b="b" l="l" r="r" t="t"/>
              <a:pathLst>
                <a:path extrusionOk="0" h="5472" w="307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6381271" y="419039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6381271" y="419039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6381271" y="426108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6381271" y="426108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5986006" y="3966376"/>
              <a:ext cx="215079" cy="673108"/>
            </a:xfrm>
            <a:custGeom>
              <a:rect b="b" l="l" r="r" t="t"/>
              <a:pathLst>
                <a:path extrusionOk="0" h="67649" w="21616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8"/>
            <p:cNvSpPr/>
            <p:nvPr/>
          </p:nvSpPr>
          <p:spPr>
            <a:xfrm>
              <a:off x="6201060" y="3967042"/>
              <a:ext cx="214084" cy="672441"/>
            </a:xfrm>
            <a:custGeom>
              <a:rect b="b" l="l" r="r" t="t"/>
              <a:pathLst>
                <a:path extrusionOk="0" h="67582" w="21516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8"/>
            <p:cNvSpPr/>
            <p:nvPr/>
          </p:nvSpPr>
          <p:spPr>
            <a:xfrm>
              <a:off x="6258477" y="4054318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6225286" y="4117714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6368655" y="4035076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6258477" y="4100452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6225286" y="4164178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6368655" y="4081201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6258477" y="4146916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6225286" y="4210302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8"/>
            <p:cNvSpPr/>
            <p:nvPr/>
          </p:nvSpPr>
          <p:spPr>
            <a:xfrm>
              <a:off x="6368655" y="4127664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8"/>
            <p:cNvSpPr/>
            <p:nvPr/>
          </p:nvSpPr>
          <p:spPr>
            <a:xfrm>
              <a:off x="6258477" y="419305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6225286" y="4256766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6368655" y="4173799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6258477" y="4239514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6225286" y="4302900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6368655" y="42202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6258477" y="4285977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6225286" y="4349364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6368655" y="4266397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6258477" y="4332102"/>
              <a:ext cx="100575" cy="85650"/>
            </a:xfrm>
            <a:custGeom>
              <a:rect b="b" l="l" r="r" t="t"/>
              <a:pathLst>
                <a:path extrusionOk="0" h="8608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6225286" y="4395498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6368655" y="4312860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6258477" y="4378565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6225286" y="44419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6368655" y="4358985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6258477" y="442470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6225286" y="4488086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6368655" y="4405448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5986006" y="3842587"/>
              <a:ext cx="429153" cy="247934"/>
            </a:xfrm>
            <a:custGeom>
              <a:rect b="b" l="l" r="r" t="t"/>
              <a:pathLst>
                <a:path extrusionOk="0" h="24918" w="43131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8"/>
            <p:cNvSpPr/>
            <p:nvPr/>
          </p:nvSpPr>
          <p:spPr>
            <a:xfrm>
              <a:off x="6013546" y="3858516"/>
              <a:ext cx="374070" cy="216074"/>
            </a:xfrm>
            <a:custGeom>
              <a:rect b="b" l="l" r="r" t="t"/>
              <a:pathLst>
                <a:path extrusionOk="0" h="21716" w="37595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8"/>
            <p:cNvSpPr/>
            <p:nvPr/>
          </p:nvSpPr>
          <p:spPr>
            <a:xfrm>
              <a:off x="6200065" y="3858516"/>
              <a:ext cx="187538" cy="115181"/>
            </a:xfrm>
            <a:custGeom>
              <a:rect b="b" l="l" r="r" t="t"/>
              <a:pathLst>
                <a:path extrusionOk="0" h="11576" w="18848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6013546" y="3858516"/>
              <a:ext cx="186543" cy="114515"/>
            </a:xfrm>
            <a:custGeom>
              <a:rect b="b" l="l" r="r" t="t"/>
              <a:pathLst>
                <a:path extrusionOk="0" h="11509" w="18748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6200732" y="403241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6185459" y="4005536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6231922" y="4014501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6216332" y="3987618"/>
              <a:ext cx="31203" cy="35850"/>
            </a:xfrm>
            <a:custGeom>
              <a:rect b="b" l="l" r="r" t="t"/>
              <a:pathLst>
                <a:path extrusionOk="0" h="3603" w="3136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6262795" y="3996572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8"/>
            <p:cNvSpPr/>
            <p:nvPr/>
          </p:nvSpPr>
          <p:spPr>
            <a:xfrm>
              <a:off x="6247523" y="3969689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6293986" y="3978653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278724" y="3951770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8"/>
            <p:cNvSpPr/>
            <p:nvPr/>
          </p:nvSpPr>
          <p:spPr>
            <a:xfrm>
              <a:off x="6138996" y="3996244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8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8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8"/>
            <p:cNvSpPr/>
            <p:nvPr/>
          </p:nvSpPr>
          <p:spPr>
            <a:xfrm>
              <a:off x="6123406" y="3969361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6170197" y="3977987"/>
              <a:ext cx="15273" cy="26895"/>
            </a:xfrm>
            <a:custGeom>
              <a:rect b="b" l="l" r="r" t="t"/>
              <a:pathLst>
                <a:path extrusionOk="0" h="2703" w="1535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154597" y="3951442"/>
              <a:ext cx="30875" cy="35521"/>
            </a:xfrm>
            <a:custGeom>
              <a:rect b="b" l="l" r="r" t="t"/>
              <a:pathLst>
                <a:path extrusionOk="0" h="3570" w="3103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201060" y="3960396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6185459" y="3933513"/>
              <a:ext cx="31213" cy="35531"/>
            </a:xfrm>
            <a:custGeom>
              <a:rect b="b" l="l" r="r" t="t"/>
              <a:pathLst>
                <a:path extrusionOk="0" h="3571" w="3137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6232261" y="394214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6216660" y="3915595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9"/>
          <p:cNvSpPr txBox="1"/>
          <p:nvPr>
            <p:ph type="title"/>
          </p:nvPr>
        </p:nvSpPr>
        <p:spPr>
          <a:xfrm>
            <a:off x="605950" y="385000"/>
            <a:ext cx="81960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Strategy Pattern - Factory Method</a:t>
            </a:r>
            <a:endParaRPr/>
          </a:p>
        </p:txBody>
      </p:sp>
      <p:pic>
        <p:nvPicPr>
          <p:cNvPr id="1511" name="Google Shape;15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88" y="2571750"/>
            <a:ext cx="3011576" cy="1720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512" name="Google Shape;1512;p39"/>
          <p:cNvGrpSpPr/>
          <p:nvPr/>
        </p:nvGrpSpPr>
        <p:grpSpPr>
          <a:xfrm>
            <a:off x="4777639" y="3846894"/>
            <a:ext cx="3613348" cy="356299"/>
            <a:chOff x="1922459" y="2860697"/>
            <a:chExt cx="6081031" cy="544800"/>
          </a:xfrm>
        </p:grpSpPr>
        <p:sp>
          <p:nvSpPr>
            <p:cNvPr id="1513" name="Google Shape;1513;p39"/>
            <p:cNvSpPr/>
            <p:nvPr/>
          </p:nvSpPr>
          <p:spPr>
            <a:xfrm>
              <a:off x="1922459" y="2929391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4" name="Google Shape;1514;p39"/>
            <p:cNvSpPr txBox="1"/>
            <p:nvPr/>
          </p:nvSpPr>
          <p:spPr>
            <a:xfrm>
              <a:off x="4123290" y="2860697"/>
              <a:ext cx="3880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More types of search queries are expected to be 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added in for future app extensions (e.g Query by listing price)</a:t>
              </a:r>
              <a:endParaRPr b="1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15" name="Google Shape;1515;p39"/>
          <p:cNvGrpSpPr/>
          <p:nvPr/>
        </p:nvGrpSpPr>
        <p:grpSpPr>
          <a:xfrm>
            <a:off x="4735264" y="1345232"/>
            <a:ext cx="3613348" cy="356299"/>
            <a:chOff x="1922459" y="1213125"/>
            <a:chExt cx="6081031" cy="544800"/>
          </a:xfrm>
        </p:grpSpPr>
        <p:sp>
          <p:nvSpPr>
            <p:cNvPr id="1516" name="Google Shape;1516;p39"/>
            <p:cNvSpPr/>
            <p:nvPr/>
          </p:nvSpPr>
          <p:spPr>
            <a:xfrm>
              <a:off x="1922459" y="1281823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Purpose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7" name="Google Shape;1517;p39"/>
            <p:cNvSpPr txBox="1"/>
            <p:nvPr/>
          </p:nvSpPr>
          <p:spPr>
            <a:xfrm>
              <a:off x="4123290" y="1213125"/>
              <a:ext cx="3880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Traditionally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, 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adding a new form of listing query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would require making changes to the entire code-base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18" name="Google Shape;1518;p39"/>
          <p:cNvGrpSpPr/>
          <p:nvPr/>
        </p:nvGrpSpPr>
        <p:grpSpPr>
          <a:xfrm>
            <a:off x="4735264" y="2610198"/>
            <a:ext cx="3613348" cy="356299"/>
            <a:chOff x="1922459" y="2036965"/>
            <a:chExt cx="6081031" cy="544800"/>
          </a:xfrm>
        </p:grpSpPr>
        <p:sp>
          <p:nvSpPr>
            <p:cNvPr id="1519" name="Google Shape;1519;p39"/>
            <p:cNvSpPr/>
            <p:nvPr/>
          </p:nvSpPr>
          <p:spPr>
            <a:xfrm>
              <a:off x="1922459" y="2105660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How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0" name="Google Shape;1520;p39"/>
            <p:cNvSpPr txBox="1"/>
            <p:nvPr/>
          </p:nvSpPr>
          <p:spPr>
            <a:xfrm>
              <a:off x="4123290" y="2036965"/>
              <a:ext cx="38802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Factory Method pattern suggests that instead of creating objects directly (using New operator) we use a 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factory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method that creates and object for us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521" name="Google Shape;15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400" y="956450"/>
            <a:ext cx="3011576" cy="128524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0"/>
          <p:cNvSpPr txBox="1"/>
          <p:nvPr>
            <p:ph type="title"/>
          </p:nvPr>
        </p:nvSpPr>
        <p:spPr>
          <a:xfrm>
            <a:off x="605950" y="385000"/>
            <a:ext cx="81960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Dependency Injection Principle</a:t>
            </a:r>
            <a:endParaRPr/>
          </a:p>
        </p:txBody>
      </p:sp>
      <p:grpSp>
        <p:nvGrpSpPr>
          <p:cNvPr id="1527" name="Google Shape;1527;p40"/>
          <p:cNvGrpSpPr/>
          <p:nvPr/>
        </p:nvGrpSpPr>
        <p:grpSpPr>
          <a:xfrm>
            <a:off x="580514" y="3978300"/>
            <a:ext cx="4250453" cy="356299"/>
            <a:chOff x="1922459" y="2860706"/>
            <a:chExt cx="7153236" cy="544800"/>
          </a:xfrm>
        </p:grpSpPr>
        <p:sp>
          <p:nvSpPr>
            <p:cNvPr id="1528" name="Google Shape;1528;p40"/>
            <p:cNvSpPr/>
            <p:nvPr/>
          </p:nvSpPr>
          <p:spPr>
            <a:xfrm>
              <a:off x="1922459" y="2929391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Outcome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9" name="Google Shape;1529;p40"/>
            <p:cNvSpPr txBox="1"/>
            <p:nvPr/>
          </p:nvSpPr>
          <p:spPr>
            <a:xfrm>
              <a:off x="4123295" y="2860706"/>
              <a:ext cx="49524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Very useful for testing, since it allows dependencies to be 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mocked or stubbed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out. Ensures the 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quality and reliability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of application</a:t>
              </a:r>
              <a:endParaRPr b="1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30" name="Google Shape;1530;p40"/>
          <p:cNvGrpSpPr/>
          <p:nvPr/>
        </p:nvGrpSpPr>
        <p:grpSpPr>
          <a:xfrm>
            <a:off x="538139" y="1398350"/>
            <a:ext cx="4292879" cy="356299"/>
            <a:chOff x="1922459" y="1213115"/>
            <a:chExt cx="7224636" cy="544800"/>
          </a:xfrm>
        </p:grpSpPr>
        <p:sp>
          <p:nvSpPr>
            <p:cNvPr id="1531" name="Google Shape;1531;p40"/>
            <p:cNvSpPr/>
            <p:nvPr/>
          </p:nvSpPr>
          <p:spPr>
            <a:xfrm>
              <a:off x="1922459" y="1281823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Purpose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2" name="Google Shape;1532;p40"/>
            <p:cNvSpPr txBox="1"/>
            <p:nvPr/>
          </p:nvSpPr>
          <p:spPr>
            <a:xfrm>
              <a:off x="4123295" y="1213115"/>
              <a:ext cx="50238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Flutter like many other modern applications rely on external libraries / packages (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dependencies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) 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to add functionality or features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to the app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33" name="Google Shape;1533;p40"/>
          <p:cNvGrpSpPr/>
          <p:nvPr/>
        </p:nvGrpSpPr>
        <p:grpSpPr>
          <a:xfrm>
            <a:off x="538139" y="2688325"/>
            <a:ext cx="4292879" cy="356299"/>
            <a:chOff x="1922459" y="2036968"/>
            <a:chExt cx="7224636" cy="544800"/>
          </a:xfrm>
        </p:grpSpPr>
        <p:sp>
          <p:nvSpPr>
            <p:cNvPr id="1534" name="Google Shape;1534;p40"/>
            <p:cNvSpPr/>
            <p:nvPr/>
          </p:nvSpPr>
          <p:spPr>
            <a:xfrm>
              <a:off x="1922459" y="2105660"/>
              <a:ext cx="1742700" cy="407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How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35" name="Google Shape;1535;p40"/>
            <p:cNvSpPr txBox="1"/>
            <p:nvPr/>
          </p:nvSpPr>
          <p:spPr>
            <a:xfrm>
              <a:off x="4123295" y="2036968"/>
              <a:ext cx="50238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Use external packages from ‘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pub.dev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’ in the application by using ‘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import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’ statement. Their 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functionality can be accessed through the imported classes, methods or objects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. Provide dependencies from external packages rather than having to construct it.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536" name="Google Shape;15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325" y="1093198"/>
            <a:ext cx="3902874" cy="195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326" y="3044626"/>
            <a:ext cx="3967675" cy="91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2" name="Google Shape;1542;p41"/>
          <p:cNvGrpSpPr/>
          <p:nvPr/>
        </p:nvGrpSpPr>
        <p:grpSpPr>
          <a:xfrm>
            <a:off x="507325" y="1915925"/>
            <a:ext cx="8129325" cy="3001500"/>
            <a:chOff x="507313" y="1730525"/>
            <a:chExt cx="8129325" cy="3001500"/>
          </a:xfrm>
        </p:grpSpPr>
        <p:cxnSp>
          <p:nvCxnSpPr>
            <p:cNvPr id="1543" name="Google Shape;1543;p41"/>
            <p:cNvCxnSpPr>
              <a:endCxn id="1544" idx="3"/>
            </p:cNvCxnSpPr>
            <p:nvPr/>
          </p:nvCxnSpPr>
          <p:spPr>
            <a:xfrm rot="10800000">
              <a:off x="8209186" y="1742963"/>
              <a:ext cx="30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5" name="Google Shape;1545;p41"/>
            <p:cNvCxnSpPr/>
            <p:nvPr/>
          </p:nvCxnSpPr>
          <p:spPr>
            <a:xfrm rot="10800000">
              <a:off x="8209313" y="2517975"/>
              <a:ext cx="337200" cy="570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6" name="Google Shape;1546;p41"/>
            <p:cNvCxnSpPr/>
            <p:nvPr/>
          </p:nvCxnSpPr>
          <p:spPr>
            <a:xfrm rot="10800000">
              <a:off x="8209063" y="3287275"/>
              <a:ext cx="37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7" name="Google Shape;1547;p41"/>
            <p:cNvSpPr/>
            <p:nvPr/>
          </p:nvSpPr>
          <p:spPr>
            <a:xfrm>
              <a:off x="572863" y="1730525"/>
              <a:ext cx="8063775" cy="2932275"/>
            </a:xfrm>
            <a:custGeom>
              <a:rect b="b" l="l" r="r" t="t"/>
              <a:pathLst>
                <a:path extrusionOk="0" h="117291" w="322551">
                  <a:moveTo>
                    <a:pt x="64174" y="82921"/>
                  </a:moveTo>
                  <a:lnTo>
                    <a:pt x="106235" y="60568"/>
                  </a:lnTo>
                  <a:lnTo>
                    <a:pt x="33890" y="47349"/>
                  </a:lnTo>
                  <a:lnTo>
                    <a:pt x="17306" y="30284"/>
                  </a:lnTo>
                  <a:lnTo>
                    <a:pt x="0" y="73307"/>
                  </a:lnTo>
                  <a:lnTo>
                    <a:pt x="60809" y="106475"/>
                  </a:lnTo>
                  <a:lnTo>
                    <a:pt x="208865" y="117291"/>
                  </a:lnTo>
                  <a:lnTo>
                    <a:pt x="322551" y="108879"/>
                  </a:lnTo>
                  <a:lnTo>
                    <a:pt x="317263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548" name="Google Shape;1548;p41"/>
            <p:cNvSpPr/>
            <p:nvPr/>
          </p:nvSpPr>
          <p:spPr>
            <a:xfrm>
              <a:off x="1477412" y="1812651"/>
              <a:ext cx="1414809" cy="2023086"/>
            </a:xfrm>
            <a:custGeom>
              <a:rect b="b" l="l" r="r" t="t"/>
              <a:pathLst>
                <a:path extrusionOk="0" h="66033" w="46179">
                  <a:moveTo>
                    <a:pt x="23103" y="10458"/>
                  </a:moveTo>
                  <a:cubicBezTo>
                    <a:pt x="24724" y="10458"/>
                    <a:pt x="26358" y="10770"/>
                    <a:pt x="27912" y="11415"/>
                  </a:cubicBezTo>
                  <a:cubicBezTo>
                    <a:pt x="32635" y="13384"/>
                    <a:pt x="35709" y="17986"/>
                    <a:pt x="35689" y="23090"/>
                  </a:cubicBezTo>
                  <a:cubicBezTo>
                    <a:pt x="35689" y="30043"/>
                    <a:pt x="30042" y="35689"/>
                    <a:pt x="23089" y="35689"/>
                  </a:cubicBezTo>
                  <a:cubicBezTo>
                    <a:pt x="17985" y="35689"/>
                    <a:pt x="13384" y="32615"/>
                    <a:pt x="11434" y="27892"/>
                  </a:cubicBezTo>
                  <a:cubicBezTo>
                    <a:pt x="9485" y="23190"/>
                    <a:pt x="10550" y="17765"/>
                    <a:pt x="14167" y="14148"/>
                  </a:cubicBezTo>
                  <a:cubicBezTo>
                    <a:pt x="16589" y="11740"/>
                    <a:pt x="19820" y="10458"/>
                    <a:pt x="23103" y="10458"/>
                  </a:cubicBezTo>
                  <a:close/>
                  <a:moveTo>
                    <a:pt x="23052" y="1"/>
                  </a:moveTo>
                  <a:cubicBezTo>
                    <a:pt x="10309" y="1"/>
                    <a:pt x="0" y="10342"/>
                    <a:pt x="0" y="23090"/>
                  </a:cubicBezTo>
                  <a:cubicBezTo>
                    <a:pt x="0" y="35830"/>
                    <a:pt x="23089" y="66033"/>
                    <a:pt x="23089" y="66033"/>
                  </a:cubicBezTo>
                  <a:cubicBezTo>
                    <a:pt x="23089" y="66033"/>
                    <a:pt x="46158" y="35830"/>
                    <a:pt x="46158" y="23090"/>
                  </a:cubicBezTo>
                  <a:cubicBezTo>
                    <a:pt x="46178" y="10342"/>
                    <a:pt x="35850" y="1"/>
                    <a:pt x="23126" y="1"/>
                  </a:cubicBezTo>
                  <a:cubicBezTo>
                    <a:pt x="23114" y="1"/>
                    <a:pt x="23102" y="1"/>
                    <a:pt x="23089" y="1"/>
                  </a:cubicBezTo>
                  <a:cubicBezTo>
                    <a:pt x="23077" y="1"/>
                    <a:pt x="23065" y="1"/>
                    <a:pt x="230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507313" y="3459400"/>
              <a:ext cx="164400" cy="16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2011488" y="4312650"/>
              <a:ext cx="164400" cy="16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5712863" y="4567625"/>
              <a:ext cx="164400" cy="164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935888" y="2429375"/>
              <a:ext cx="164400" cy="16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3" name="Google Shape;1553;p41"/>
          <p:cNvSpPr txBox="1"/>
          <p:nvPr>
            <p:ph type="title"/>
          </p:nvPr>
        </p:nvSpPr>
        <p:spPr>
          <a:xfrm>
            <a:off x="846124" y="501700"/>
            <a:ext cx="75066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Good Design for Non - Functional Requirements </a:t>
            </a:r>
            <a:br>
              <a:rPr lang="zh-CN"/>
            </a:br>
            <a:r>
              <a:rPr lang="zh-CN"/>
              <a:t>(Human Computer Interaction)</a:t>
            </a:r>
            <a:endParaRPr/>
          </a:p>
        </p:txBody>
      </p:sp>
      <p:grpSp>
        <p:nvGrpSpPr>
          <p:cNvPr id="1554" name="Google Shape;1554;p41"/>
          <p:cNvGrpSpPr/>
          <p:nvPr/>
        </p:nvGrpSpPr>
        <p:grpSpPr>
          <a:xfrm>
            <a:off x="2376038" y="1713550"/>
            <a:ext cx="5833161" cy="428400"/>
            <a:chOff x="2376025" y="1528150"/>
            <a:chExt cx="5833161" cy="428400"/>
          </a:xfrm>
        </p:grpSpPr>
        <p:grpSp>
          <p:nvGrpSpPr>
            <p:cNvPr id="1555" name="Google Shape;1555;p41"/>
            <p:cNvGrpSpPr/>
            <p:nvPr/>
          </p:nvGrpSpPr>
          <p:grpSpPr>
            <a:xfrm>
              <a:off x="2376025" y="1528150"/>
              <a:ext cx="5833161" cy="428400"/>
              <a:chOff x="2376025" y="1528150"/>
              <a:chExt cx="5833161" cy="428400"/>
            </a:xfrm>
          </p:grpSpPr>
          <p:sp>
            <p:nvSpPr>
              <p:cNvPr id="1556" name="Google Shape;1556;p41"/>
              <p:cNvSpPr txBox="1"/>
              <p:nvPr/>
            </p:nvSpPr>
            <p:spPr>
              <a:xfrm>
                <a:off x="2376025" y="1528150"/>
                <a:ext cx="4378200" cy="4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Clean UI</a:t>
                </a:r>
                <a:r>
                  <a:rPr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and </a:t>
                </a:r>
                <a:r>
                  <a:rPr b="1"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ease of use (UX). </a:t>
                </a:r>
                <a:endParaRPr b="1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Set </a:t>
                </a:r>
                <a:r>
                  <a:rPr b="1"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Nav bar allows for easy navigation.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44" name="Google Shape;1544;p41"/>
              <p:cNvSpPr/>
              <p:nvPr/>
            </p:nvSpPr>
            <p:spPr>
              <a:xfrm>
                <a:off x="7068286" y="1564313"/>
                <a:ext cx="1140900" cy="3573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8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Usability</a:t>
                </a:r>
                <a:endParaRPr sz="18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557" name="Google Shape;1557;p41"/>
            <p:cNvCxnSpPr/>
            <p:nvPr/>
          </p:nvCxnSpPr>
          <p:spPr>
            <a:xfrm rot="10800000">
              <a:off x="6767086" y="1730513"/>
              <a:ext cx="30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58" name="Google Shape;1558;p41"/>
          <p:cNvGrpSpPr/>
          <p:nvPr/>
        </p:nvGrpSpPr>
        <p:grpSpPr>
          <a:xfrm>
            <a:off x="3158914" y="2482775"/>
            <a:ext cx="5193674" cy="428400"/>
            <a:chOff x="3158901" y="2297375"/>
            <a:chExt cx="5193674" cy="428400"/>
          </a:xfrm>
        </p:grpSpPr>
        <p:sp>
          <p:nvSpPr>
            <p:cNvPr id="1559" name="Google Shape;1559;p41"/>
            <p:cNvSpPr txBox="1"/>
            <p:nvPr/>
          </p:nvSpPr>
          <p:spPr>
            <a:xfrm>
              <a:off x="3158901" y="2297375"/>
              <a:ext cx="3595200" cy="4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Software system or component can be easily modified to correct faults or bugs, which is achieved by the 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separation</a:t>
              </a: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of classes </a:t>
              </a:r>
              <a:b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b="1"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(MVC framework)</a:t>
              </a:r>
              <a:r>
                <a:rPr lang="zh-CN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6754175" y="2333500"/>
              <a:ext cx="1598400" cy="3573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8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Maintainability</a:t>
              </a:r>
              <a:endParaRPr sz="1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61" name="Google Shape;1561;p41"/>
          <p:cNvGrpSpPr/>
          <p:nvPr/>
        </p:nvGrpSpPr>
        <p:grpSpPr>
          <a:xfrm>
            <a:off x="3505175" y="3251950"/>
            <a:ext cx="4704024" cy="428400"/>
            <a:chOff x="3505163" y="3066550"/>
            <a:chExt cx="4704024" cy="428400"/>
          </a:xfrm>
        </p:grpSpPr>
        <p:grpSp>
          <p:nvGrpSpPr>
            <p:cNvPr id="1562" name="Google Shape;1562;p41"/>
            <p:cNvGrpSpPr/>
            <p:nvPr/>
          </p:nvGrpSpPr>
          <p:grpSpPr>
            <a:xfrm>
              <a:off x="3505163" y="3066550"/>
              <a:ext cx="4704024" cy="428400"/>
              <a:chOff x="3505163" y="3066550"/>
              <a:chExt cx="4704024" cy="428400"/>
            </a:xfrm>
          </p:grpSpPr>
          <p:sp>
            <p:nvSpPr>
              <p:cNvPr id="1563" name="Google Shape;1563;p41"/>
              <p:cNvSpPr txBox="1"/>
              <p:nvPr/>
            </p:nvSpPr>
            <p:spPr>
              <a:xfrm>
                <a:off x="3505163" y="3066550"/>
                <a:ext cx="3249000" cy="4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Authentication controller</a:t>
                </a:r>
                <a:r>
                  <a:rPr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and </a:t>
                </a:r>
                <a:r>
                  <a:rPr b="1"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Firebase</a:t>
                </a:r>
                <a:r>
                  <a:rPr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 provide security for accounts of users. Validation using Regex functions.</a:t>
                </a:r>
                <a:endParaRPr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64" name="Google Shape;1564;p41"/>
              <p:cNvSpPr/>
              <p:nvPr/>
            </p:nvSpPr>
            <p:spPr>
              <a:xfrm>
                <a:off x="7068286" y="3102100"/>
                <a:ext cx="1140900" cy="3573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905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8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Security</a:t>
                </a:r>
                <a:endParaRPr sz="18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1565" name="Google Shape;1565;p41"/>
            <p:cNvCxnSpPr/>
            <p:nvPr/>
          </p:nvCxnSpPr>
          <p:spPr>
            <a:xfrm rot="10800000">
              <a:off x="6767086" y="3274813"/>
              <a:ext cx="301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42"/>
          <p:cNvSpPr/>
          <p:nvPr/>
        </p:nvSpPr>
        <p:spPr>
          <a:xfrm rot="-685304">
            <a:off x="-445327" y="2383881"/>
            <a:ext cx="4734154" cy="3167324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42"/>
          <p:cNvSpPr txBox="1"/>
          <p:nvPr>
            <p:ph type="ctrTitle"/>
          </p:nvPr>
        </p:nvSpPr>
        <p:spPr>
          <a:xfrm>
            <a:off x="4254745" y="1066703"/>
            <a:ext cx="37230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05</a:t>
            </a:r>
            <a:endParaRPr/>
          </a:p>
        </p:txBody>
      </p:sp>
      <p:sp>
        <p:nvSpPr>
          <p:cNvPr id="1572" name="Google Shape;1572;p42"/>
          <p:cNvSpPr txBox="1"/>
          <p:nvPr>
            <p:ph idx="4294967295" type="subTitle"/>
          </p:nvPr>
        </p:nvSpPr>
        <p:spPr>
          <a:xfrm>
            <a:off x="4340705" y="2616399"/>
            <a:ext cx="35511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000"/>
              <a:t>Good Traceability</a:t>
            </a:r>
            <a:endParaRPr b="1" sz="2000"/>
          </a:p>
        </p:txBody>
      </p:sp>
      <p:grpSp>
        <p:nvGrpSpPr>
          <p:cNvPr id="1573" name="Google Shape;1573;p42"/>
          <p:cNvGrpSpPr/>
          <p:nvPr/>
        </p:nvGrpSpPr>
        <p:grpSpPr>
          <a:xfrm flipH="1">
            <a:off x="1072295" y="2"/>
            <a:ext cx="1003255" cy="4150317"/>
            <a:chOff x="7139615" y="1617320"/>
            <a:chExt cx="429163" cy="2354790"/>
          </a:xfrm>
        </p:grpSpPr>
        <p:sp>
          <p:nvSpPr>
            <p:cNvPr id="1574" name="Google Shape;1574;p42"/>
            <p:cNvSpPr/>
            <p:nvPr/>
          </p:nvSpPr>
          <p:spPr>
            <a:xfrm>
              <a:off x="7140610" y="2696598"/>
              <a:ext cx="428168" cy="247277"/>
            </a:xfrm>
            <a:custGeom>
              <a:rect b="b" l="l" r="r" t="t"/>
              <a:pathLst>
                <a:path extrusionOk="0" h="24852" w="43032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2"/>
            <p:cNvSpPr/>
            <p:nvPr/>
          </p:nvSpPr>
          <p:spPr>
            <a:xfrm>
              <a:off x="7139615" y="2820387"/>
              <a:ext cx="214084" cy="1151722"/>
            </a:xfrm>
            <a:custGeom>
              <a:rect b="b" l="l" r="r" t="t"/>
              <a:pathLst>
                <a:path extrusionOk="0" h="115751" w="21516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2"/>
            <p:cNvSpPr/>
            <p:nvPr/>
          </p:nvSpPr>
          <p:spPr>
            <a:xfrm>
              <a:off x="7353673" y="2820387"/>
              <a:ext cx="214423" cy="1151722"/>
            </a:xfrm>
            <a:custGeom>
              <a:rect b="b" l="l" r="r" t="t"/>
              <a:pathLst>
                <a:path extrusionOk="0" h="115751" w="2155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2"/>
            <p:cNvSpPr/>
            <p:nvPr/>
          </p:nvSpPr>
          <p:spPr>
            <a:xfrm>
              <a:off x="7380895" y="2927591"/>
              <a:ext cx="40168" cy="1028910"/>
            </a:xfrm>
            <a:custGeom>
              <a:rect b="b" l="l" r="r" t="t"/>
              <a:pathLst>
                <a:path extrusionOk="0" h="103408" w="4037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2"/>
            <p:cNvSpPr/>
            <p:nvPr/>
          </p:nvSpPr>
          <p:spPr>
            <a:xfrm>
              <a:off x="7440958" y="2893077"/>
              <a:ext cx="39840" cy="1028581"/>
            </a:xfrm>
            <a:custGeom>
              <a:rect b="b" l="l" r="r" t="t"/>
              <a:pathLst>
                <a:path extrusionOk="0" h="103375" w="4004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2"/>
            <p:cNvSpPr/>
            <p:nvPr/>
          </p:nvSpPr>
          <p:spPr>
            <a:xfrm>
              <a:off x="7500704" y="2858553"/>
              <a:ext cx="40168" cy="1028581"/>
            </a:xfrm>
            <a:custGeom>
              <a:rect b="b" l="l" r="r" t="t"/>
              <a:pathLst>
                <a:path extrusionOk="0" h="103375" w="4037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2"/>
            <p:cNvSpPr/>
            <p:nvPr/>
          </p:nvSpPr>
          <p:spPr>
            <a:xfrm>
              <a:off x="7139615" y="2239270"/>
              <a:ext cx="215418" cy="142066"/>
            </a:xfrm>
            <a:custGeom>
              <a:rect b="b" l="l" r="r" t="t"/>
              <a:pathLst>
                <a:path extrusionOk="0" h="14278" w="2165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2"/>
            <p:cNvSpPr/>
            <p:nvPr/>
          </p:nvSpPr>
          <p:spPr>
            <a:xfrm>
              <a:off x="7355007" y="2239936"/>
              <a:ext cx="213756" cy="141399"/>
            </a:xfrm>
            <a:custGeom>
              <a:rect b="b" l="l" r="r" t="t"/>
              <a:pathLst>
                <a:path extrusionOk="0" h="14211" w="21483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2"/>
            <p:cNvSpPr/>
            <p:nvPr/>
          </p:nvSpPr>
          <p:spPr>
            <a:xfrm>
              <a:off x="7355007" y="2240593"/>
              <a:ext cx="204124" cy="684063"/>
            </a:xfrm>
            <a:custGeom>
              <a:rect b="b" l="l" r="r" t="t"/>
              <a:pathLst>
                <a:path extrusionOk="0" h="68750" w="20515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83" name="Google Shape;1583;p42"/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1584" name="Google Shape;1584;p42"/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42"/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42"/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42"/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42"/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42"/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42"/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42"/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42"/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3" name="Google Shape;1593;p42"/>
            <p:cNvSpPr/>
            <p:nvPr/>
          </p:nvSpPr>
          <p:spPr>
            <a:xfrm>
              <a:off x="7150897" y="2240593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2"/>
            <p:cNvSpPr/>
            <p:nvPr/>
          </p:nvSpPr>
          <p:spPr>
            <a:xfrm>
              <a:off x="7139615" y="2115809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95" name="Google Shape;1595;p42"/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1596" name="Google Shape;1596;p42"/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42"/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42"/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42"/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42"/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42"/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42"/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42"/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42"/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5" name="Google Shape;1605;p42"/>
            <p:cNvSpPr/>
            <p:nvPr/>
          </p:nvSpPr>
          <p:spPr>
            <a:xfrm>
              <a:off x="7178447" y="2027201"/>
              <a:ext cx="353155" cy="203796"/>
            </a:xfrm>
            <a:custGeom>
              <a:rect b="b" l="l" r="r" t="t"/>
              <a:pathLst>
                <a:path extrusionOk="0" h="20482" w="35493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2"/>
            <p:cNvSpPr/>
            <p:nvPr/>
          </p:nvSpPr>
          <p:spPr>
            <a:xfrm>
              <a:off x="717778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7298923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7249465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7200017" y="2160611"/>
              <a:ext cx="33203" cy="110206"/>
            </a:xfrm>
            <a:custGeom>
              <a:rect b="b" l="l" r="r" t="t"/>
              <a:pathLst>
                <a:path extrusionOk="0" h="11076" w="3337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735434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7376577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7426024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7475482" y="2160611"/>
              <a:ext cx="32865" cy="110206"/>
            </a:xfrm>
            <a:custGeom>
              <a:rect b="b" l="l" r="r" t="t"/>
              <a:pathLst>
                <a:path extrusionOk="0" h="11076" w="3303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7216284" y="2011929"/>
              <a:ext cx="276481" cy="159329"/>
            </a:xfrm>
            <a:custGeom>
              <a:rect b="b" l="l" r="r" t="t"/>
              <a:pathLst>
                <a:path extrusionOk="0" h="16013" w="27787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7215617" y="2091583"/>
              <a:ext cx="138414" cy="117500"/>
            </a:xfrm>
            <a:custGeom>
              <a:rect b="b" l="l" r="r" t="t"/>
              <a:pathLst>
                <a:path extrusionOk="0" h="11809" w="13911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7354012" y="2091583"/>
              <a:ext cx="138076" cy="117500"/>
            </a:xfrm>
            <a:custGeom>
              <a:rect b="b" l="l" r="r" t="t"/>
              <a:pathLst>
                <a:path extrusionOk="0" h="11809" w="13877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7315180" y="1855287"/>
              <a:ext cx="78008" cy="45143"/>
            </a:xfrm>
            <a:custGeom>
              <a:rect b="b" l="l" r="r" t="t"/>
              <a:pathLst>
                <a:path extrusionOk="0" h="4537" w="784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7325796" y="1861585"/>
              <a:ext cx="56436" cy="32537"/>
            </a:xfrm>
            <a:custGeom>
              <a:rect b="b" l="l" r="r" t="t"/>
              <a:pathLst>
                <a:path extrusionOk="0" h="3270" w="5672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7314851" y="1877852"/>
              <a:ext cx="39173" cy="234999"/>
            </a:xfrm>
            <a:custGeom>
              <a:rect b="b" l="l" r="r" t="t"/>
              <a:pathLst>
                <a:path extrusionOk="0" h="23618" w="3937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7354012" y="1877852"/>
              <a:ext cx="38845" cy="234999"/>
            </a:xfrm>
            <a:custGeom>
              <a:rect b="b" l="l" r="r" t="t"/>
              <a:pathLst>
                <a:path extrusionOk="0" h="23618" w="3904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7325796" y="1617320"/>
              <a:ext cx="28228" cy="276819"/>
            </a:xfrm>
            <a:custGeom>
              <a:rect b="b" l="l" r="r" t="t"/>
              <a:pathLst>
                <a:path extrusionOk="0" h="27821" w="2837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7354012" y="1617320"/>
              <a:ext cx="28218" cy="276819"/>
            </a:xfrm>
            <a:custGeom>
              <a:rect b="b" l="l" r="r" t="t"/>
              <a:pathLst>
                <a:path extrusionOk="0" h="27821" w="2836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3" name="Google Shape;1623;p42"/>
          <p:cNvGrpSpPr/>
          <p:nvPr/>
        </p:nvGrpSpPr>
        <p:grpSpPr>
          <a:xfrm flipH="1">
            <a:off x="1761233" y="2169435"/>
            <a:ext cx="1002488" cy="2279779"/>
            <a:chOff x="6845236" y="2848204"/>
            <a:chExt cx="428835" cy="1293491"/>
          </a:xfrm>
        </p:grpSpPr>
        <p:grpSp>
          <p:nvGrpSpPr>
            <p:cNvPr id="1624" name="Google Shape;1624;p42"/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1625" name="Google Shape;1625;p42"/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42"/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rect b="b" l="l" r="r" t="t"/>
                <a:pathLst>
                  <a:path extrusionOk="0" h="115750" w="21517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42"/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rect b="b" l="l" r="r" t="t"/>
                <a:pathLst>
                  <a:path extrusionOk="0" h="115750" w="21516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42"/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42"/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rect b="b" l="l" r="r" t="t"/>
                <a:pathLst>
                  <a:path extrusionOk="0" h="19481" w="33691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42"/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rect b="b" l="l" r="r" t="t"/>
                <a:pathLst>
                  <a:path extrusionOk="0" h="14311" w="16846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42"/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rect b="b" l="l" r="r" t="t"/>
                <a:pathLst>
                  <a:path extrusionOk="0" h="14311" w="16847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42"/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1633" name="Google Shape;1633;p42"/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rect b="b" l="l" r="r" t="t"/>
                <a:pathLst>
                  <a:path extrusionOk="0" h="103374" w="4004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42"/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35" name="Google Shape;1635;p42"/>
          <p:cNvGrpSpPr/>
          <p:nvPr/>
        </p:nvGrpSpPr>
        <p:grpSpPr>
          <a:xfrm flipH="1">
            <a:off x="2427680" y="2781866"/>
            <a:ext cx="1003255" cy="1960343"/>
            <a:chOff x="6559821" y="3195683"/>
            <a:chExt cx="429163" cy="1112251"/>
          </a:xfrm>
        </p:grpSpPr>
        <p:sp>
          <p:nvSpPr>
            <p:cNvPr id="1636" name="Google Shape;1636;p42"/>
            <p:cNvSpPr/>
            <p:nvPr/>
          </p:nvSpPr>
          <p:spPr>
            <a:xfrm>
              <a:off x="6559821" y="3622548"/>
              <a:ext cx="215418" cy="203468"/>
            </a:xfrm>
            <a:custGeom>
              <a:rect b="b" l="l" r="r" t="t"/>
              <a:pathLst>
                <a:path extrusionOk="0" h="20449" w="2165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775213" y="3623872"/>
              <a:ext cx="203796" cy="684063"/>
            </a:xfrm>
            <a:custGeom>
              <a:rect b="b" l="l" r="r" t="t"/>
              <a:pathLst>
                <a:path extrusionOk="0" h="68750" w="20482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795788" y="4124679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795788" y="3727752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795788" y="3841254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795788" y="3784503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795788" y="3898004"/>
              <a:ext cx="166961" cy="134106"/>
            </a:xfrm>
            <a:custGeom>
              <a:rect b="b" l="l" r="r" t="t"/>
              <a:pathLst>
                <a:path extrusionOk="0" h="13478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795788" y="395442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795788" y="401117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795788" y="4067928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571103" y="3623872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559821" y="3499088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598653" y="3195683"/>
              <a:ext cx="352817" cy="203796"/>
            </a:xfrm>
            <a:custGeom>
              <a:rect b="b" l="l" r="r" t="t"/>
              <a:pathLst>
                <a:path extrusionOk="0" h="20482" w="35459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597986" y="3296968"/>
              <a:ext cx="176583" cy="427173"/>
            </a:xfrm>
            <a:custGeom>
              <a:rect b="b" l="l" r="r" t="t"/>
              <a:pathLst>
                <a:path extrusionOk="0" h="42932" w="17747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66967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774546" y="3296968"/>
              <a:ext cx="176254" cy="427173"/>
            </a:xfrm>
            <a:custGeom>
              <a:rect b="b" l="l" r="r" t="t"/>
              <a:pathLst>
                <a:path extrusionOk="0" h="42932" w="17714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84623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flipH="1">
            <a:off x="3078613" y="3345271"/>
            <a:ext cx="1003232" cy="1680665"/>
            <a:chOff x="6281380" y="3515345"/>
            <a:chExt cx="429153" cy="953569"/>
          </a:xfrm>
        </p:grpSpPr>
        <p:sp>
          <p:nvSpPr>
            <p:cNvPr id="1654" name="Google Shape;1654;p42"/>
            <p:cNvSpPr/>
            <p:nvPr/>
          </p:nvSpPr>
          <p:spPr>
            <a:xfrm>
              <a:off x="6496434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6296643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6496434" y="3646061"/>
              <a:ext cx="214084" cy="141071"/>
            </a:xfrm>
            <a:custGeom>
              <a:rect b="b" l="l" r="r" t="t"/>
              <a:pathLst>
                <a:path extrusionOk="0" h="14178" w="21516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6496434" y="3791477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6496434" y="3862167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496434" y="3932518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496434" y="4003208"/>
              <a:ext cx="73023" cy="94943"/>
            </a:xfrm>
            <a:custGeom>
              <a:rect b="b" l="l" r="r" t="t"/>
              <a:pathLst>
                <a:path extrusionOk="0" h="9542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496434" y="4073908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496434" y="4144259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96434" y="4214949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496434" y="4285310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81062" y="3767241"/>
              <a:ext cx="30875" cy="70715"/>
            </a:xfrm>
            <a:custGeom>
              <a:rect b="b" l="l" r="r" t="t"/>
              <a:pathLst>
                <a:path extrusionOk="0" h="7107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23208" y="374268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65691" y="3718460"/>
              <a:ext cx="30546" cy="70376"/>
            </a:xfrm>
            <a:custGeom>
              <a:rect b="b" l="l" r="r" t="t"/>
              <a:pathLst>
                <a:path extrusionOk="0" h="7073" w="307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581062" y="383760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623208" y="381337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665691" y="378882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581062" y="390829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623208" y="388373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665691" y="385951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581062" y="3978653"/>
              <a:ext cx="30875" cy="71033"/>
            </a:xfrm>
            <a:custGeom>
              <a:rect b="b" l="l" r="r" t="t"/>
              <a:pathLst>
                <a:path extrusionOk="0" h="7139" w="3103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623208" y="395442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665691" y="392987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581062" y="404934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23208" y="4025116"/>
              <a:ext cx="30875" cy="70376"/>
            </a:xfrm>
            <a:custGeom>
              <a:rect b="b" l="l" r="r" t="t"/>
              <a:pathLst>
                <a:path extrusionOk="0" h="7073" w="3103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6665691" y="400056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6581062" y="412003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6623208" y="4095478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6665691" y="407125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6581062" y="419039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6623208" y="416616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665691" y="414160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581062" y="426108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623208" y="4236529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665691" y="421230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281380" y="3532935"/>
              <a:ext cx="429153" cy="247944"/>
            </a:xfrm>
            <a:custGeom>
              <a:rect b="b" l="l" r="r" t="t"/>
              <a:pathLst>
                <a:path extrusionOk="0" h="24919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281380" y="3515345"/>
              <a:ext cx="429153" cy="247616"/>
            </a:xfrm>
            <a:custGeom>
              <a:rect b="b" l="l" r="r" t="t"/>
              <a:pathLst>
                <a:path extrusionOk="0" h="24886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316889" y="3535930"/>
              <a:ext cx="358130" cy="206781"/>
            </a:xfrm>
            <a:custGeom>
              <a:rect b="b" l="l" r="r" t="t"/>
              <a:pathLst>
                <a:path extrusionOk="0" h="20782" w="35993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281380" y="3638806"/>
              <a:ext cx="215079" cy="142066"/>
            </a:xfrm>
            <a:custGeom>
              <a:rect b="b" l="l" r="r" t="t"/>
              <a:pathLst>
                <a:path extrusionOk="0" h="14278" w="21616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496434" y="3639472"/>
              <a:ext cx="214084" cy="141399"/>
            </a:xfrm>
            <a:custGeom>
              <a:rect b="b" l="l" r="r" t="t"/>
              <a:pathLst>
                <a:path extrusionOk="0" h="14211" w="21516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342777" y="3563808"/>
              <a:ext cx="306679" cy="118823"/>
            </a:xfrm>
            <a:custGeom>
              <a:rect b="b" l="l" r="r" t="t"/>
              <a:pathLst>
                <a:path extrusionOk="0" h="11942" w="30822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95439" y="3647151"/>
              <a:ext cx="154006" cy="88635"/>
            </a:xfrm>
            <a:custGeom>
              <a:rect b="b" l="l" r="r" t="t"/>
              <a:pathLst>
                <a:path extrusionOk="0" h="8908" w="15478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8" name="Google Shape;1698;p42"/>
          <p:cNvGrpSpPr/>
          <p:nvPr/>
        </p:nvGrpSpPr>
        <p:grpSpPr>
          <a:xfrm flipH="1">
            <a:off x="3769109" y="3922034"/>
            <a:ext cx="1003232" cy="1404530"/>
            <a:chOff x="5986006" y="3842587"/>
            <a:chExt cx="429153" cy="796897"/>
          </a:xfrm>
        </p:grpSpPr>
        <p:sp>
          <p:nvSpPr>
            <p:cNvPr id="1699" name="Google Shape;1699;p42"/>
            <p:cNvSpPr/>
            <p:nvPr/>
          </p:nvSpPr>
          <p:spPr>
            <a:xfrm>
              <a:off x="6296643" y="3929872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296643" y="392987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296643" y="400056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296643" y="400056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296643" y="4071251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296643" y="4071251"/>
              <a:ext cx="73023" cy="45481"/>
            </a:xfrm>
            <a:custGeom>
              <a:rect b="b" l="l" r="r" t="t"/>
              <a:pathLst>
                <a:path extrusionOk="0" h="4571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6296643" y="4141603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6296643" y="4141603"/>
              <a:ext cx="73023" cy="45820"/>
            </a:xfrm>
            <a:custGeom>
              <a:rect b="b" l="l" r="r" t="t"/>
              <a:pathLst>
                <a:path extrusionOk="0" h="4605" w="7339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6296643" y="421230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6296643" y="421230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6381271" y="3978653"/>
              <a:ext cx="30546" cy="71033"/>
            </a:xfrm>
            <a:custGeom>
              <a:rect b="b" l="l" r="r" t="t"/>
              <a:pathLst>
                <a:path extrusionOk="0" h="7139" w="307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6381271" y="397865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6381271" y="404934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6381271" y="404934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6381271" y="412003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6381271" y="4120033"/>
              <a:ext cx="30546" cy="54446"/>
            </a:xfrm>
            <a:custGeom>
              <a:rect b="b" l="l" r="r" t="t"/>
              <a:pathLst>
                <a:path extrusionOk="0" h="5472" w="307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6381271" y="419039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6381271" y="419039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6381271" y="426108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6381271" y="426108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5986006" y="3966376"/>
              <a:ext cx="215079" cy="673108"/>
            </a:xfrm>
            <a:custGeom>
              <a:rect b="b" l="l" r="r" t="t"/>
              <a:pathLst>
                <a:path extrusionOk="0" h="67649" w="21616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6201060" y="3967042"/>
              <a:ext cx="214084" cy="672441"/>
            </a:xfrm>
            <a:custGeom>
              <a:rect b="b" l="l" r="r" t="t"/>
              <a:pathLst>
                <a:path extrusionOk="0" h="67582" w="21516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6258477" y="4054318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6225286" y="4117714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6368655" y="4035076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6258477" y="4100452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6225286" y="4164178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6368655" y="4081201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6258477" y="4146916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6225286" y="4210302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6368655" y="4127664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6258477" y="419305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2"/>
            <p:cNvSpPr/>
            <p:nvPr/>
          </p:nvSpPr>
          <p:spPr>
            <a:xfrm>
              <a:off x="6225286" y="4256766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2"/>
            <p:cNvSpPr/>
            <p:nvPr/>
          </p:nvSpPr>
          <p:spPr>
            <a:xfrm>
              <a:off x="6368655" y="4173799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6258477" y="4239514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2"/>
            <p:cNvSpPr/>
            <p:nvPr/>
          </p:nvSpPr>
          <p:spPr>
            <a:xfrm>
              <a:off x="6225286" y="4302900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2"/>
            <p:cNvSpPr/>
            <p:nvPr/>
          </p:nvSpPr>
          <p:spPr>
            <a:xfrm>
              <a:off x="6368655" y="42202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6258477" y="4285977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6225286" y="4349364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6368655" y="4266397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6258477" y="4332102"/>
              <a:ext cx="100575" cy="85650"/>
            </a:xfrm>
            <a:custGeom>
              <a:rect b="b" l="l" r="r" t="t"/>
              <a:pathLst>
                <a:path extrusionOk="0" h="8608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6225286" y="4395498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6368655" y="4312860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6258477" y="4378565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6225286" y="44419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6368655" y="4358985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6258477" y="442470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6225286" y="4488086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6368655" y="4405448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5986006" y="3842587"/>
              <a:ext cx="429153" cy="247934"/>
            </a:xfrm>
            <a:custGeom>
              <a:rect b="b" l="l" r="r" t="t"/>
              <a:pathLst>
                <a:path extrusionOk="0" h="24918" w="43131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6013546" y="3858516"/>
              <a:ext cx="374070" cy="216074"/>
            </a:xfrm>
            <a:custGeom>
              <a:rect b="b" l="l" r="r" t="t"/>
              <a:pathLst>
                <a:path extrusionOk="0" h="21716" w="37595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6200065" y="3858516"/>
              <a:ext cx="187538" cy="115181"/>
            </a:xfrm>
            <a:custGeom>
              <a:rect b="b" l="l" r="r" t="t"/>
              <a:pathLst>
                <a:path extrusionOk="0" h="11576" w="18848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6013546" y="3858516"/>
              <a:ext cx="186543" cy="114515"/>
            </a:xfrm>
            <a:custGeom>
              <a:rect b="b" l="l" r="r" t="t"/>
              <a:pathLst>
                <a:path extrusionOk="0" h="11509" w="18748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6200732" y="403241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6185459" y="4005536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6231922" y="4014501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6216332" y="3987618"/>
              <a:ext cx="31203" cy="35850"/>
            </a:xfrm>
            <a:custGeom>
              <a:rect b="b" l="l" r="r" t="t"/>
              <a:pathLst>
                <a:path extrusionOk="0" h="3603" w="3136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6262795" y="3996572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2"/>
            <p:cNvSpPr/>
            <p:nvPr/>
          </p:nvSpPr>
          <p:spPr>
            <a:xfrm>
              <a:off x="6247523" y="3969689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2"/>
            <p:cNvSpPr/>
            <p:nvPr/>
          </p:nvSpPr>
          <p:spPr>
            <a:xfrm>
              <a:off x="6293986" y="3978653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2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2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2"/>
            <p:cNvSpPr/>
            <p:nvPr/>
          </p:nvSpPr>
          <p:spPr>
            <a:xfrm>
              <a:off x="6278724" y="3951770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6138996" y="3996244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6123406" y="3969361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6170197" y="3977987"/>
              <a:ext cx="15273" cy="26895"/>
            </a:xfrm>
            <a:custGeom>
              <a:rect b="b" l="l" r="r" t="t"/>
              <a:pathLst>
                <a:path extrusionOk="0" h="2703" w="1535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6154597" y="3951442"/>
              <a:ext cx="30875" cy="35521"/>
            </a:xfrm>
            <a:custGeom>
              <a:rect b="b" l="l" r="r" t="t"/>
              <a:pathLst>
                <a:path extrusionOk="0" h="3570" w="3103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6201060" y="3960396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6185459" y="3933513"/>
              <a:ext cx="31213" cy="35531"/>
            </a:xfrm>
            <a:custGeom>
              <a:rect b="b" l="l" r="r" t="t"/>
              <a:pathLst>
                <a:path extrusionOk="0" h="3571" w="3137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6232261" y="394214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6216660" y="3915595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43"/>
          <p:cNvSpPr txBox="1"/>
          <p:nvPr>
            <p:ph type="ctrTitle"/>
          </p:nvPr>
        </p:nvSpPr>
        <p:spPr>
          <a:xfrm>
            <a:off x="685450" y="2615763"/>
            <a:ext cx="37296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/>
              <a:t>Sequence &amp; </a:t>
            </a:r>
            <a:r>
              <a:rPr lang="zh-CN" sz="1800"/>
              <a:t>Class</a:t>
            </a:r>
            <a:r>
              <a:rPr lang="zh-CN" sz="1800"/>
              <a:t> Diagrams</a:t>
            </a:r>
            <a:endParaRPr sz="1800"/>
          </a:p>
        </p:txBody>
      </p:sp>
      <p:sp>
        <p:nvSpPr>
          <p:cNvPr id="1789" name="Google Shape;1789;p43"/>
          <p:cNvSpPr/>
          <p:nvPr/>
        </p:nvSpPr>
        <p:spPr>
          <a:xfrm>
            <a:off x="4815103" y="3043186"/>
            <a:ext cx="3865200" cy="263100"/>
          </a:xfrm>
          <a:prstGeom prst="cube">
            <a:avLst>
              <a:gd fmla="val 36543" name="adj"/>
            </a:avLst>
          </a:prstGeom>
          <a:solidFill>
            <a:srgbClr val="A737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43"/>
          <p:cNvSpPr/>
          <p:nvPr/>
        </p:nvSpPr>
        <p:spPr>
          <a:xfrm>
            <a:off x="5125924" y="2447648"/>
            <a:ext cx="810600" cy="693300"/>
          </a:xfrm>
          <a:prstGeom prst="cube">
            <a:avLst>
              <a:gd fmla="val 25000" name="adj"/>
            </a:avLst>
          </a:prstGeom>
          <a:solidFill>
            <a:srgbClr val="EB7B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1" name="Google Shape;1791;p43"/>
          <p:cNvGrpSpPr/>
          <p:nvPr/>
        </p:nvGrpSpPr>
        <p:grpSpPr>
          <a:xfrm>
            <a:off x="5123651" y="2287812"/>
            <a:ext cx="812745" cy="249549"/>
            <a:chOff x="2578305" y="1095126"/>
            <a:chExt cx="755620" cy="514004"/>
          </a:xfrm>
        </p:grpSpPr>
        <p:sp>
          <p:nvSpPr>
            <p:cNvPr id="1792" name="Google Shape;1792;p43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fmla="val 25000" name="adj"/>
              </a:avLst>
            </a:prstGeom>
            <a:solidFill>
              <a:srgbClr val="EEB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2578305" y="1282905"/>
              <a:ext cx="568525" cy="326225"/>
            </a:xfrm>
            <a:custGeom>
              <a:rect b="b" l="l" r="r" t="t"/>
              <a:pathLst>
                <a:path extrusionOk="0" h="13049" w="22741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1795" name="Google Shape;1795;p43"/>
          <p:cNvSpPr/>
          <p:nvPr/>
        </p:nvSpPr>
        <p:spPr>
          <a:xfrm>
            <a:off x="5935705" y="2279183"/>
            <a:ext cx="810600" cy="8616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6" name="Google Shape;1796;p43"/>
          <p:cNvGrpSpPr/>
          <p:nvPr/>
        </p:nvGrpSpPr>
        <p:grpSpPr>
          <a:xfrm>
            <a:off x="5933418" y="2120078"/>
            <a:ext cx="812745" cy="249549"/>
            <a:chOff x="2578305" y="1095126"/>
            <a:chExt cx="755620" cy="514004"/>
          </a:xfrm>
        </p:grpSpPr>
        <p:sp>
          <p:nvSpPr>
            <p:cNvPr id="1797" name="Google Shape;1797;p43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fmla="val 25000" name="adj"/>
              </a:avLst>
            </a:prstGeom>
            <a:solidFill>
              <a:srgbClr val="EEB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2578305" y="1282905"/>
              <a:ext cx="568525" cy="326225"/>
            </a:xfrm>
            <a:custGeom>
              <a:rect b="b" l="l" r="r" t="t"/>
              <a:pathLst>
                <a:path extrusionOk="0" h="13049" w="22741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1800" name="Google Shape;1800;p43"/>
          <p:cNvSpPr/>
          <p:nvPr/>
        </p:nvSpPr>
        <p:spPr>
          <a:xfrm>
            <a:off x="6746723" y="1994964"/>
            <a:ext cx="810600" cy="1146000"/>
          </a:xfrm>
          <a:prstGeom prst="cube">
            <a:avLst>
              <a:gd fmla="val 25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1" name="Google Shape;1801;p43"/>
          <p:cNvGrpSpPr/>
          <p:nvPr/>
        </p:nvGrpSpPr>
        <p:grpSpPr>
          <a:xfrm>
            <a:off x="6744450" y="1837220"/>
            <a:ext cx="812745" cy="249549"/>
            <a:chOff x="2578305" y="1095126"/>
            <a:chExt cx="755620" cy="514004"/>
          </a:xfrm>
        </p:grpSpPr>
        <p:sp>
          <p:nvSpPr>
            <p:cNvPr id="1802" name="Google Shape;1802;p43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fmla="val 25000" name="adj"/>
              </a:avLst>
            </a:prstGeom>
            <a:solidFill>
              <a:srgbClr val="EEB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2578305" y="1282905"/>
              <a:ext cx="568525" cy="326225"/>
            </a:xfrm>
            <a:custGeom>
              <a:rect b="b" l="l" r="r" t="t"/>
              <a:pathLst>
                <a:path extrusionOk="0" h="13049" w="22741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1805" name="Google Shape;1805;p43"/>
          <p:cNvSpPr/>
          <p:nvPr/>
        </p:nvSpPr>
        <p:spPr>
          <a:xfrm>
            <a:off x="7558106" y="2615381"/>
            <a:ext cx="810600" cy="525600"/>
          </a:xfrm>
          <a:prstGeom prst="cube">
            <a:avLst>
              <a:gd fmla="val 25000" name="adj"/>
            </a:avLst>
          </a:prstGeom>
          <a:solidFill>
            <a:srgbClr val="EB7B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6" name="Google Shape;1806;p43"/>
          <p:cNvGrpSpPr/>
          <p:nvPr/>
        </p:nvGrpSpPr>
        <p:grpSpPr>
          <a:xfrm>
            <a:off x="7555820" y="2463118"/>
            <a:ext cx="812745" cy="249549"/>
            <a:chOff x="2578305" y="1095126"/>
            <a:chExt cx="755620" cy="514004"/>
          </a:xfrm>
        </p:grpSpPr>
        <p:sp>
          <p:nvSpPr>
            <p:cNvPr id="1807" name="Google Shape;1807;p43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fmla="val 25000" name="adj"/>
              </a:avLst>
            </a:prstGeom>
            <a:solidFill>
              <a:srgbClr val="EEB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2578305" y="1282905"/>
              <a:ext cx="568525" cy="326225"/>
            </a:xfrm>
            <a:custGeom>
              <a:rect b="b" l="l" r="r" t="t"/>
              <a:pathLst>
                <a:path extrusionOk="0" h="13049" w="22741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1810" name="Google Shape;1810;p43"/>
          <p:cNvSpPr txBox="1"/>
          <p:nvPr>
            <p:ph type="ctrTitle"/>
          </p:nvPr>
        </p:nvSpPr>
        <p:spPr>
          <a:xfrm>
            <a:off x="685450" y="1915638"/>
            <a:ext cx="37296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/>
              <a:t>Comprehensive Design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8" y="1261175"/>
            <a:ext cx="6158951" cy="216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6" name="Google Shape;1816;p44"/>
          <p:cNvSpPr txBox="1"/>
          <p:nvPr>
            <p:ph idx="4294967295"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Compare</a:t>
            </a:r>
            <a:endParaRPr sz="2400"/>
          </a:p>
        </p:txBody>
      </p:sp>
      <p:pic>
        <p:nvPicPr>
          <p:cNvPr id="1817" name="Google Shape;1817;p44"/>
          <p:cNvPicPr preferRelativeResize="0"/>
          <p:nvPr/>
        </p:nvPicPr>
        <p:blipFill rotWithShape="1">
          <a:blip r:embed="rId4">
            <a:alphaModFix/>
          </a:blip>
          <a:srcRect b="5401" l="0" r="0" t="6047"/>
          <a:stretch/>
        </p:blipFill>
        <p:spPr>
          <a:xfrm>
            <a:off x="6264550" y="62175"/>
            <a:ext cx="1558875" cy="2160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8" name="Google Shape;1818;p44"/>
          <p:cNvPicPr preferRelativeResize="0"/>
          <p:nvPr/>
        </p:nvPicPr>
        <p:blipFill rotWithShape="1">
          <a:blip r:embed="rId5">
            <a:alphaModFix/>
          </a:blip>
          <a:srcRect b="0" l="0" r="0" t="4879"/>
          <a:stretch/>
        </p:blipFill>
        <p:spPr>
          <a:xfrm>
            <a:off x="6631600" y="2222475"/>
            <a:ext cx="1938225" cy="28588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45"/>
          <p:cNvSpPr txBox="1"/>
          <p:nvPr>
            <p:ph idx="4294967295"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/>
              <a:t>Grant Calculator</a:t>
            </a:r>
            <a:endParaRPr sz="2400"/>
          </a:p>
        </p:txBody>
      </p:sp>
      <p:sp>
        <p:nvSpPr>
          <p:cNvPr id="1824" name="Google Shape;1824;p45"/>
          <p:cNvSpPr/>
          <p:nvPr/>
        </p:nvSpPr>
        <p:spPr>
          <a:xfrm>
            <a:off x="5570950" y="4879670"/>
            <a:ext cx="3437700" cy="160800"/>
          </a:xfrm>
          <a:prstGeom prst="cube">
            <a:avLst>
              <a:gd fmla="val 36543" name="adj"/>
            </a:avLst>
          </a:prstGeom>
          <a:solidFill>
            <a:srgbClr val="A737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45"/>
          <p:cNvSpPr/>
          <p:nvPr/>
        </p:nvSpPr>
        <p:spPr>
          <a:xfrm>
            <a:off x="5847394" y="4515786"/>
            <a:ext cx="720900" cy="423600"/>
          </a:xfrm>
          <a:prstGeom prst="cube">
            <a:avLst>
              <a:gd fmla="val 25000" name="adj"/>
            </a:avLst>
          </a:prstGeom>
          <a:solidFill>
            <a:srgbClr val="EB7B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26" name="Google Shape;1826;p45"/>
          <p:cNvGrpSpPr/>
          <p:nvPr/>
        </p:nvGrpSpPr>
        <p:grpSpPr>
          <a:xfrm>
            <a:off x="5845279" y="4418069"/>
            <a:ext cx="722826" cy="152454"/>
            <a:chOff x="2578305" y="1095126"/>
            <a:chExt cx="755620" cy="514004"/>
          </a:xfrm>
        </p:grpSpPr>
        <p:sp>
          <p:nvSpPr>
            <p:cNvPr id="1827" name="Google Shape;1827;p45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fmla="val 25000" name="adj"/>
              </a:avLst>
            </a:prstGeom>
            <a:solidFill>
              <a:srgbClr val="EEB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5"/>
            <p:cNvSpPr/>
            <p:nvPr/>
          </p:nvSpPr>
          <p:spPr>
            <a:xfrm>
              <a:off x="2578305" y="1282905"/>
              <a:ext cx="568525" cy="326225"/>
            </a:xfrm>
            <a:custGeom>
              <a:rect b="b" l="l" r="r" t="t"/>
              <a:pathLst>
                <a:path extrusionOk="0" h="13049" w="22741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1830" name="Google Shape;1830;p45"/>
          <p:cNvSpPr/>
          <p:nvPr/>
        </p:nvSpPr>
        <p:spPr>
          <a:xfrm>
            <a:off x="6567611" y="4412851"/>
            <a:ext cx="720900" cy="526500"/>
          </a:xfrm>
          <a:prstGeom prst="cube">
            <a:avLst>
              <a:gd fmla="val 25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1" name="Google Shape;1831;p45"/>
          <p:cNvGrpSpPr/>
          <p:nvPr/>
        </p:nvGrpSpPr>
        <p:grpSpPr>
          <a:xfrm>
            <a:off x="6565484" y="4315581"/>
            <a:ext cx="722826" cy="152454"/>
            <a:chOff x="2578305" y="1095126"/>
            <a:chExt cx="755620" cy="514004"/>
          </a:xfrm>
        </p:grpSpPr>
        <p:sp>
          <p:nvSpPr>
            <p:cNvPr id="1832" name="Google Shape;1832;p45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5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fmla="val 25000" name="adj"/>
              </a:avLst>
            </a:prstGeom>
            <a:solidFill>
              <a:srgbClr val="EEB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5"/>
            <p:cNvSpPr/>
            <p:nvPr/>
          </p:nvSpPr>
          <p:spPr>
            <a:xfrm>
              <a:off x="2578305" y="1282905"/>
              <a:ext cx="568525" cy="326225"/>
            </a:xfrm>
            <a:custGeom>
              <a:rect b="b" l="l" r="r" t="t"/>
              <a:pathLst>
                <a:path extrusionOk="0" h="13049" w="22741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1835" name="Google Shape;1835;p45"/>
          <p:cNvSpPr/>
          <p:nvPr/>
        </p:nvSpPr>
        <p:spPr>
          <a:xfrm>
            <a:off x="7288928" y="4239188"/>
            <a:ext cx="720900" cy="700200"/>
          </a:xfrm>
          <a:prstGeom prst="cube">
            <a:avLst>
              <a:gd fmla="val 25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6" name="Google Shape;1836;p45"/>
          <p:cNvGrpSpPr/>
          <p:nvPr/>
        </p:nvGrpSpPr>
        <p:grpSpPr>
          <a:xfrm>
            <a:off x="7286814" y="4142750"/>
            <a:ext cx="722826" cy="152454"/>
            <a:chOff x="2578305" y="1095126"/>
            <a:chExt cx="755620" cy="514004"/>
          </a:xfrm>
        </p:grpSpPr>
        <p:sp>
          <p:nvSpPr>
            <p:cNvPr id="1837" name="Google Shape;1837;p45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5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fmla="val 25000" name="adj"/>
              </a:avLst>
            </a:prstGeom>
            <a:solidFill>
              <a:srgbClr val="EEB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5"/>
            <p:cNvSpPr/>
            <p:nvPr/>
          </p:nvSpPr>
          <p:spPr>
            <a:xfrm>
              <a:off x="2578305" y="1282905"/>
              <a:ext cx="568525" cy="326225"/>
            </a:xfrm>
            <a:custGeom>
              <a:rect b="b" l="l" r="r" t="t"/>
              <a:pathLst>
                <a:path extrusionOk="0" h="13049" w="22741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sp>
        <p:nvSpPr>
          <p:cNvPr id="1840" name="Google Shape;1840;p45"/>
          <p:cNvSpPr/>
          <p:nvPr/>
        </p:nvSpPr>
        <p:spPr>
          <a:xfrm>
            <a:off x="8010571" y="4618274"/>
            <a:ext cx="720900" cy="321300"/>
          </a:xfrm>
          <a:prstGeom prst="cube">
            <a:avLst>
              <a:gd fmla="val 25000" name="adj"/>
            </a:avLst>
          </a:prstGeom>
          <a:solidFill>
            <a:srgbClr val="EB7B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45"/>
          <p:cNvGrpSpPr/>
          <p:nvPr/>
        </p:nvGrpSpPr>
        <p:grpSpPr>
          <a:xfrm>
            <a:off x="8008445" y="4525185"/>
            <a:ext cx="722826" cy="152454"/>
            <a:chOff x="2578305" y="1095126"/>
            <a:chExt cx="755620" cy="514004"/>
          </a:xfrm>
        </p:grpSpPr>
        <p:sp>
          <p:nvSpPr>
            <p:cNvPr id="1842" name="Google Shape;1842;p45"/>
            <p:cNvSpPr/>
            <p:nvPr/>
          </p:nvSpPr>
          <p:spPr>
            <a:xfrm rot="-2700000">
              <a:off x="2943332" y="1122337"/>
              <a:ext cx="267286" cy="459478"/>
            </a:xfrm>
            <a:prstGeom prst="rect">
              <a:avLst/>
            </a:prstGeom>
            <a:solidFill>
              <a:srgbClr val="4A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5"/>
            <p:cNvSpPr/>
            <p:nvPr/>
          </p:nvSpPr>
          <p:spPr>
            <a:xfrm>
              <a:off x="3126575" y="1134525"/>
              <a:ext cx="114600" cy="226200"/>
            </a:xfrm>
            <a:prstGeom prst="cube">
              <a:avLst>
                <a:gd fmla="val 25000" name="adj"/>
              </a:avLst>
            </a:prstGeom>
            <a:solidFill>
              <a:srgbClr val="EEB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5"/>
            <p:cNvSpPr/>
            <p:nvPr/>
          </p:nvSpPr>
          <p:spPr>
            <a:xfrm>
              <a:off x="2578305" y="1282905"/>
              <a:ext cx="568525" cy="326225"/>
            </a:xfrm>
            <a:custGeom>
              <a:rect b="b" l="l" r="r" t="t"/>
              <a:pathLst>
                <a:path extrusionOk="0" h="13049" w="22741">
                  <a:moveTo>
                    <a:pt x="9715" y="0"/>
                  </a:moveTo>
                  <a:lnTo>
                    <a:pt x="22741" y="13049"/>
                  </a:lnTo>
                  <a:lnTo>
                    <a:pt x="0" y="13049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</p:grpSp>
      <p:pic>
        <p:nvPicPr>
          <p:cNvPr id="1845" name="Google Shape;1845;p45"/>
          <p:cNvPicPr preferRelativeResize="0"/>
          <p:nvPr/>
        </p:nvPicPr>
        <p:blipFill rotWithShape="1">
          <a:blip r:embed="rId3">
            <a:alphaModFix/>
          </a:blip>
          <a:srcRect b="9903" l="1096" r="15861" t="3223"/>
          <a:stretch/>
        </p:blipFill>
        <p:spPr>
          <a:xfrm>
            <a:off x="87700" y="854000"/>
            <a:ext cx="5798950" cy="3483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6" name="Google Shape;18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400" y="1049700"/>
            <a:ext cx="3051475" cy="2703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/>
        </p:nvSpPr>
        <p:spPr>
          <a:xfrm rot="-685304">
            <a:off x="-495577" y="2408931"/>
            <a:ext cx="4734154" cy="3167324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8"/>
          <p:cNvSpPr txBox="1"/>
          <p:nvPr>
            <p:ph type="ctrTitle"/>
          </p:nvPr>
        </p:nvSpPr>
        <p:spPr>
          <a:xfrm>
            <a:off x="4254745" y="1066703"/>
            <a:ext cx="37230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01</a:t>
            </a:r>
            <a:endParaRPr/>
          </a:p>
        </p:txBody>
      </p:sp>
      <p:sp>
        <p:nvSpPr>
          <p:cNvPr id="108" name="Google Shape;108;p28"/>
          <p:cNvSpPr txBox="1"/>
          <p:nvPr>
            <p:ph idx="4294967295" type="subTitle"/>
          </p:nvPr>
        </p:nvSpPr>
        <p:spPr>
          <a:xfrm>
            <a:off x="3006751" y="2624725"/>
            <a:ext cx="62190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000"/>
              <a:t>Requirement Analysis &amp; </a:t>
            </a:r>
            <a:r>
              <a:rPr b="1" lang="zh-CN" sz="2000"/>
              <a:t>Design</a:t>
            </a:r>
            <a:endParaRPr b="1" sz="2000"/>
          </a:p>
        </p:txBody>
      </p:sp>
      <p:grpSp>
        <p:nvGrpSpPr>
          <p:cNvPr id="109" name="Google Shape;109;p28"/>
          <p:cNvGrpSpPr/>
          <p:nvPr/>
        </p:nvGrpSpPr>
        <p:grpSpPr>
          <a:xfrm flipH="1">
            <a:off x="1072295" y="2"/>
            <a:ext cx="1003255" cy="4150317"/>
            <a:chOff x="7139615" y="1617320"/>
            <a:chExt cx="429163" cy="2354790"/>
          </a:xfrm>
        </p:grpSpPr>
        <p:sp>
          <p:nvSpPr>
            <p:cNvPr id="110" name="Google Shape;110;p28"/>
            <p:cNvSpPr/>
            <p:nvPr/>
          </p:nvSpPr>
          <p:spPr>
            <a:xfrm>
              <a:off x="7140610" y="2696598"/>
              <a:ext cx="428168" cy="247277"/>
            </a:xfrm>
            <a:custGeom>
              <a:rect b="b" l="l" r="r" t="t"/>
              <a:pathLst>
                <a:path extrusionOk="0" h="24852" w="43032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8"/>
            <p:cNvSpPr/>
            <p:nvPr/>
          </p:nvSpPr>
          <p:spPr>
            <a:xfrm>
              <a:off x="7139615" y="2820387"/>
              <a:ext cx="214084" cy="1151722"/>
            </a:xfrm>
            <a:custGeom>
              <a:rect b="b" l="l" r="r" t="t"/>
              <a:pathLst>
                <a:path extrusionOk="0" h="115751" w="21516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8"/>
            <p:cNvSpPr/>
            <p:nvPr/>
          </p:nvSpPr>
          <p:spPr>
            <a:xfrm>
              <a:off x="7353673" y="2820387"/>
              <a:ext cx="214423" cy="1151722"/>
            </a:xfrm>
            <a:custGeom>
              <a:rect b="b" l="l" r="r" t="t"/>
              <a:pathLst>
                <a:path extrusionOk="0" h="115751" w="2155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8"/>
            <p:cNvSpPr/>
            <p:nvPr/>
          </p:nvSpPr>
          <p:spPr>
            <a:xfrm>
              <a:off x="7380895" y="2927591"/>
              <a:ext cx="40168" cy="1028910"/>
            </a:xfrm>
            <a:custGeom>
              <a:rect b="b" l="l" r="r" t="t"/>
              <a:pathLst>
                <a:path extrusionOk="0" h="103408" w="4037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8"/>
            <p:cNvSpPr/>
            <p:nvPr/>
          </p:nvSpPr>
          <p:spPr>
            <a:xfrm>
              <a:off x="7440958" y="2893077"/>
              <a:ext cx="39840" cy="1028581"/>
            </a:xfrm>
            <a:custGeom>
              <a:rect b="b" l="l" r="r" t="t"/>
              <a:pathLst>
                <a:path extrusionOk="0" h="103375" w="4004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8"/>
            <p:cNvSpPr/>
            <p:nvPr/>
          </p:nvSpPr>
          <p:spPr>
            <a:xfrm>
              <a:off x="7500704" y="2858553"/>
              <a:ext cx="40168" cy="1028581"/>
            </a:xfrm>
            <a:custGeom>
              <a:rect b="b" l="l" r="r" t="t"/>
              <a:pathLst>
                <a:path extrusionOk="0" h="103375" w="4037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8"/>
            <p:cNvSpPr/>
            <p:nvPr/>
          </p:nvSpPr>
          <p:spPr>
            <a:xfrm>
              <a:off x="7139615" y="2239270"/>
              <a:ext cx="215418" cy="142066"/>
            </a:xfrm>
            <a:custGeom>
              <a:rect b="b" l="l" r="r" t="t"/>
              <a:pathLst>
                <a:path extrusionOk="0" h="14278" w="2165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8"/>
            <p:cNvSpPr/>
            <p:nvPr/>
          </p:nvSpPr>
          <p:spPr>
            <a:xfrm>
              <a:off x="7355007" y="2239936"/>
              <a:ext cx="213756" cy="141399"/>
            </a:xfrm>
            <a:custGeom>
              <a:rect b="b" l="l" r="r" t="t"/>
              <a:pathLst>
                <a:path extrusionOk="0" h="14211" w="21483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8"/>
            <p:cNvSpPr/>
            <p:nvPr/>
          </p:nvSpPr>
          <p:spPr>
            <a:xfrm>
              <a:off x="7355007" y="2240593"/>
              <a:ext cx="204124" cy="684063"/>
            </a:xfrm>
            <a:custGeom>
              <a:rect b="b" l="l" r="r" t="t"/>
              <a:pathLst>
                <a:path extrusionOk="0" h="68750" w="20515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28"/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120" name="Google Shape;120;p28"/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8"/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8"/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8"/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8"/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8"/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8"/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8"/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8"/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" name="Google Shape;129;p28"/>
            <p:cNvSpPr/>
            <p:nvPr/>
          </p:nvSpPr>
          <p:spPr>
            <a:xfrm>
              <a:off x="7150897" y="2240593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39615" y="2115809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" name="Google Shape;131;p28"/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132" name="Google Shape;132;p28"/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8"/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8"/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8"/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8"/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8"/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8"/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8"/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8"/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28"/>
            <p:cNvSpPr/>
            <p:nvPr/>
          </p:nvSpPr>
          <p:spPr>
            <a:xfrm>
              <a:off x="7178447" y="2027201"/>
              <a:ext cx="353155" cy="203796"/>
            </a:xfrm>
            <a:custGeom>
              <a:rect b="b" l="l" r="r" t="t"/>
              <a:pathLst>
                <a:path extrusionOk="0" h="20482" w="35493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17778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298923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249465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200017" y="2160611"/>
              <a:ext cx="33203" cy="110206"/>
            </a:xfrm>
            <a:custGeom>
              <a:rect b="b" l="l" r="r" t="t"/>
              <a:pathLst>
                <a:path extrusionOk="0" h="11076" w="3337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35434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376577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426024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475482" y="2160611"/>
              <a:ext cx="32865" cy="110206"/>
            </a:xfrm>
            <a:custGeom>
              <a:rect b="b" l="l" r="r" t="t"/>
              <a:pathLst>
                <a:path extrusionOk="0" h="11076" w="3303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216284" y="2011929"/>
              <a:ext cx="276481" cy="159329"/>
            </a:xfrm>
            <a:custGeom>
              <a:rect b="b" l="l" r="r" t="t"/>
              <a:pathLst>
                <a:path extrusionOk="0" h="16013" w="27787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215617" y="2091583"/>
              <a:ext cx="138414" cy="117500"/>
            </a:xfrm>
            <a:custGeom>
              <a:rect b="b" l="l" r="r" t="t"/>
              <a:pathLst>
                <a:path extrusionOk="0" h="11809" w="13911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354012" y="2091583"/>
              <a:ext cx="138076" cy="117500"/>
            </a:xfrm>
            <a:custGeom>
              <a:rect b="b" l="l" r="r" t="t"/>
              <a:pathLst>
                <a:path extrusionOk="0" h="11809" w="13877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315180" y="1855287"/>
              <a:ext cx="78008" cy="45143"/>
            </a:xfrm>
            <a:custGeom>
              <a:rect b="b" l="l" r="r" t="t"/>
              <a:pathLst>
                <a:path extrusionOk="0" h="4537" w="784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7325796" y="1861585"/>
              <a:ext cx="56436" cy="32537"/>
            </a:xfrm>
            <a:custGeom>
              <a:rect b="b" l="l" r="r" t="t"/>
              <a:pathLst>
                <a:path extrusionOk="0" h="3270" w="5672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7314851" y="1877852"/>
              <a:ext cx="39173" cy="234999"/>
            </a:xfrm>
            <a:custGeom>
              <a:rect b="b" l="l" r="r" t="t"/>
              <a:pathLst>
                <a:path extrusionOk="0" h="23618" w="3937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7354012" y="1877852"/>
              <a:ext cx="38845" cy="234999"/>
            </a:xfrm>
            <a:custGeom>
              <a:rect b="b" l="l" r="r" t="t"/>
              <a:pathLst>
                <a:path extrusionOk="0" h="23618" w="3904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7325796" y="1617320"/>
              <a:ext cx="28228" cy="276819"/>
            </a:xfrm>
            <a:custGeom>
              <a:rect b="b" l="l" r="r" t="t"/>
              <a:pathLst>
                <a:path extrusionOk="0" h="27821" w="2837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7354012" y="1617320"/>
              <a:ext cx="28218" cy="276819"/>
            </a:xfrm>
            <a:custGeom>
              <a:rect b="b" l="l" r="r" t="t"/>
              <a:pathLst>
                <a:path extrusionOk="0" h="27821" w="2836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8"/>
          <p:cNvGrpSpPr/>
          <p:nvPr/>
        </p:nvGrpSpPr>
        <p:grpSpPr>
          <a:xfrm flipH="1">
            <a:off x="1761233" y="2169435"/>
            <a:ext cx="1002488" cy="2279779"/>
            <a:chOff x="6845236" y="2848204"/>
            <a:chExt cx="428835" cy="1293491"/>
          </a:xfrm>
        </p:grpSpPr>
        <p:grpSp>
          <p:nvGrpSpPr>
            <p:cNvPr id="160" name="Google Shape;160;p28"/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161" name="Google Shape;161;p28"/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8"/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rect b="b" l="l" r="r" t="t"/>
                <a:pathLst>
                  <a:path extrusionOk="0" h="115750" w="21517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8"/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rect b="b" l="l" r="r" t="t"/>
                <a:pathLst>
                  <a:path extrusionOk="0" h="115750" w="21516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8"/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8"/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rect b="b" l="l" r="r" t="t"/>
                <a:pathLst>
                  <a:path extrusionOk="0" h="19481" w="33691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8"/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rect b="b" l="l" r="r" t="t"/>
                <a:pathLst>
                  <a:path extrusionOk="0" h="14311" w="16846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8"/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rect b="b" l="l" r="r" t="t"/>
                <a:pathLst>
                  <a:path extrusionOk="0" h="14311" w="16847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" name="Google Shape;168;p28"/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169" name="Google Shape;169;p28"/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rect b="b" l="l" r="r" t="t"/>
                <a:pathLst>
                  <a:path extrusionOk="0" h="103374" w="4004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8"/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" name="Google Shape;171;p28"/>
          <p:cNvGrpSpPr/>
          <p:nvPr/>
        </p:nvGrpSpPr>
        <p:grpSpPr>
          <a:xfrm flipH="1">
            <a:off x="2427680" y="2781866"/>
            <a:ext cx="1003255" cy="1960343"/>
            <a:chOff x="6559821" y="3195683"/>
            <a:chExt cx="429163" cy="1112251"/>
          </a:xfrm>
        </p:grpSpPr>
        <p:sp>
          <p:nvSpPr>
            <p:cNvPr id="172" name="Google Shape;172;p28"/>
            <p:cNvSpPr/>
            <p:nvPr/>
          </p:nvSpPr>
          <p:spPr>
            <a:xfrm>
              <a:off x="6559821" y="3622548"/>
              <a:ext cx="215418" cy="203468"/>
            </a:xfrm>
            <a:custGeom>
              <a:rect b="b" l="l" r="r" t="t"/>
              <a:pathLst>
                <a:path extrusionOk="0" h="20449" w="2165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6775213" y="3623872"/>
              <a:ext cx="203796" cy="684063"/>
            </a:xfrm>
            <a:custGeom>
              <a:rect b="b" l="l" r="r" t="t"/>
              <a:pathLst>
                <a:path extrusionOk="0" h="68750" w="20482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795788" y="4124679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795788" y="3727752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795788" y="3841254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795788" y="3784503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795788" y="3898004"/>
              <a:ext cx="166961" cy="134106"/>
            </a:xfrm>
            <a:custGeom>
              <a:rect b="b" l="l" r="r" t="t"/>
              <a:pathLst>
                <a:path extrusionOk="0" h="13478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795788" y="395442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795788" y="401117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795788" y="4067928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571103" y="3623872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559821" y="3499088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6598653" y="3195683"/>
              <a:ext cx="352817" cy="203796"/>
            </a:xfrm>
            <a:custGeom>
              <a:rect b="b" l="l" r="r" t="t"/>
              <a:pathLst>
                <a:path extrusionOk="0" h="20482" w="35459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597986" y="3296968"/>
              <a:ext cx="176583" cy="427173"/>
            </a:xfrm>
            <a:custGeom>
              <a:rect b="b" l="l" r="r" t="t"/>
              <a:pathLst>
                <a:path extrusionOk="0" h="42932" w="17747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66967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774546" y="3296968"/>
              <a:ext cx="176254" cy="427173"/>
            </a:xfrm>
            <a:custGeom>
              <a:rect b="b" l="l" r="r" t="t"/>
              <a:pathLst>
                <a:path extrusionOk="0" h="42932" w="17714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84623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8"/>
          <p:cNvGrpSpPr/>
          <p:nvPr/>
        </p:nvGrpSpPr>
        <p:grpSpPr>
          <a:xfrm flipH="1">
            <a:off x="3078613" y="3345271"/>
            <a:ext cx="1003232" cy="1680665"/>
            <a:chOff x="6281380" y="3515345"/>
            <a:chExt cx="429153" cy="953569"/>
          </a:xfrm>
        </p:grpSpPr>
        <p:sp>
          <p:nvSpPr>
            <p:cNvPr id="190" name="Google Shape;190;p28"/>
            <p:cNvSpPr/>
            <p:nvPr/>
          </p:nvSpPr>
          <p:spPr>
            <a:xfrm>
              <a:off x="6496434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296643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496434" y="3646061"/>
              <a:ext cx="214084" cy="141071"/>
            </a:xfrm>
            <a:custGeom>
              <a:rect b="b" l="l" r="r" t="t"/>
              <a:pathLst>
                <a:path extrusionOk="0" h="14178" w="21516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496434" y="3791477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96434" y="3862167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96434" y="3932518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96434" y="4003208"/>
              <a:ext cx="73023" cy="94943"/>
            </a:xfrm>
            <a:custGeom>
              <a:rect b="b" l="l" r="r" t="t"/>
              <a:pathLst>
                <a:path extrusionOk="0" h="9542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496434" y="4073908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496434" y="4144259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496434" y="4214949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434" y="4285310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581062" y="3767241"/>
              <a:ext cx="30875" cy="70715"/>
            </a:xfrm>
            <a:custGeom>
              <a:rect b="b" l="l" r="r" t="t"/>
              <a:pathLst>
                <a:path extrusionOk="0" h="7107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623208" y="374268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5691" y="3718460"/>
              <a:ext cx="30546" cy="70376"/>
            </a:xfrm>
            <a:custGeom>
              <a:rect b="b" l="l" r="r" t="t"/>
              <a:pathLst>
                <a:path extrusionOk="0" h="7073" w="307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581062" y="383760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6623208" y="381337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6665691" y="378882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6581062" y="390829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6623208" y="388373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6665691" y="385951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6581062" y="3978653"/>
              <a:ext cx="30875" cy="71033"/>
            </a:xfrm>
            <a:custGeom>
              <a:rect b="b" l="l" r="r" t="t"/>
              <a:pathLst>
                <a:path extrusionOk="0" h="7139" w="3103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6623208" y="395442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665691" y="392987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581062" y="404934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6623208" y="4025116"/>
              <a:ext cx="30875" cy="70376"/>
            </a:xfrm>
            <a:custGeom>
              <a:rect b="b" l="l" r="r" t="t"/>
              <a:pathLst>
                <a:path extrusionOk="0" h="7073" w="3103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6665691" y="400056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581062" y="412003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623208" y="4095478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665691" y="407125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581062" y="419039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623208" y="416616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665691" y="414160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581062" y="426108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623208" y="4236529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665691" y="421230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281380" y="3532935"/>
              <a:ext cx="429153" cy="247944"/>
            </a:xfrm>
            <a:custGeom>
              <a:rect b="b" l="l" r="r" t="t"/>
              <a:pathLst>
                <a:path extrusionOk="0" h="24919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281380" y="3515345"/>
              <a:ext cx="429153" cy="247616"/>
            </a:xfrm>
            <a:custGeom>
              <a:rect b="b" l="l" r="r" t="t"/>
              <a:pathLst>
                <a:path extrusionOk="0" h="24886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16889" y="3535930"/>
              <a:ext cx="358130" cy="206781"/>
            </a:xfrm>
            <a:custGeom>
              <a:rect b="b" l="l" r="r" t="t"/>
              <a:pathLst>
                <a:path extrusionOk="0" h="20782" w="35993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281380" y="3638806"/>
              <a:ext cx="215079" cy="142066"/>
            </a:xfrm>
            <a:custGeom>
              <a:rect b="b" l="l" r="r" t="t"/>
              <a:pathLst>
                <a:path extrusionOk="0" h="14278" w="21616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496434" y="3639472"/>
              <a:ext cx="214084" cy="141399"/>
            </a:xfrm>
            <a:custGeom>
              <a:rect b="b" l="l" r="r" t="t"/>
              <a:pathLst>
                <a:path extrusionOk="0" h="14211" w="21516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6342777" y="3563808"/>
              <a:ext cx="306679" cy="118823"/>
            </a:xfrm>
            <a:custGeom>
              <a:rect b="b" l="l" r="r" t="t"/>
              <a:pathLst>
                <a:path extrusionOk="0" h="11942" w="30822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6495439" y="3647151"/>
              <a:ext cx="154006" cy="88635"/>
            </a:xfrm>
            <a:custGeom>
              <a:rect b="b" l="l" r="r" t="t"/>
              <a:pathLst>
                <a:path extrusionOk="0" h="8908" w="15478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8"/>
          <p:cNvGrpSpPr/>
          <p:nvPr/>
        </p:nvGrpSpPr>
        <p:grpSpPr>
          <a:xfrm flipH="1">
            <a:off x="3769109" y="3922034"/>
            <a:ext cx="1003232" cy="1404530"/>
            <a:chOff x="5986006" y="3842587"/>
            <a:chExt cx="429153" cy="796897"/>
          </a:xfrm>
        </p:grpSpPr>
        <p:sp>
          <p:nvSpPr>
            <p:cNvPr id="235" name="Google Shape;235;p28"/>
            <p:cNvSpPr/>
            <p:nvPr/>
          </p:nvSpPr>
          <p:spPr>
            <a:xfrm>
              <a:off x="6296643" y="3929872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296643" y="392987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296643" y="400056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296643" y="400056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296643" y="4071251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6296643" y="4071251"/>
              <a:ext cx="73023" cy="45481"/>
            </a:xfrm>
            <a:custGeom>
              <a:rect b="b" l="l" r="r" t="t"/>
              <a:pathLst>
                <a:path extrusionOk="0" h="4571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6296643" y="4141603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96643" y="4141603"/>
              <a:ext cx="73023" cy="45820"/>
            </a:xfrm>
            <a:custGeom>
              <a:rect b="b" l="l" r="r" t="t"/>
              <a:pathLst>
                <a:path extrusionOk="0" h="4605" w="7339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96643" y="421230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296643" y="421230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6381271" y="3978653"/>
              <a:ext cx="30546" cy="71033"/>
            </a:xfrm>
            <a:custGeom>
              <a:rect b="b" l="l" r="r" t="t"/>
              <a:pathLst>
                <a:path extrusionOk="0" h="7139" w="307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6381271" y="397865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381271" y="404934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6381271" y="404934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6381271" y="412003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381271" y="4120033"/>
              <a:ext cx="30546" cy="54446"/>
            </a:xfrm>
            <a:custGeom>
              <a:rect b="b" l="l" r="r" t="t"/>
              <a:pathLst>
                <a:path extrusionOk="0" h="5472" w="307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381271" y="419039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6381271" y="419039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381271" y="426108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6381271" y="426108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5986006" y="3966376"/>
              <a:ext cx="215079" cy="673108"/>
            </a:xfrm>
            <a:custGeom>
              <a:rect b="b" l="l" r="r" t="t"/>
              <a:pathLst>
                <a:path extrusionOk="0" h="67649" w="21616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6201060" y="3967042"/>
              <a:ext cx="214084" cy="672441"/>
            </a:xfrm>
            <a:custGeom>
              <a:rect b="b" l="l" r="r" t="t"/>
              <a:pathLst>
                <a:path extrusionOk="0" h="67582" w="21516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258477" y="4054318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6225286" y="4117714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6368655" y="4035076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6258477" y="4100452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225286" y="4164178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368655" y="4081201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258477" y="4146916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225286" y="4210302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6368655" y="4127664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258477" y="419305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225286" y="4256766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6368655" y="4173799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258477" y="4239514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225286" y="4302900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68655" y="42202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6258477" y="4285977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6225286" y="4349364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6368655" y="4266397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258477" y="4332102"/>
              <a:ext cx="100575" cy="85650"/>
            </a:xfrm>
            <a:custGeom>
              <a:rect b="b" l="l" r="r" t="t"/>
              <a:pathLst>
                <a:path extrusionOk="0" h="8608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225286" y="4395498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68655" y="4312860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58477" y="4378565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25286" y="44419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368655" y="4358985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258477" y="442470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225286" y="4488086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368655" y="4405448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5986006" y="3842587"/>
              <a:ext cx="429153" cy="247934"/>
            </a:xfrm>
            <a:custGeom>
              <a:rect b="b" l="l" r="r" t="t"/>
              <a:pathLst>
                <a:path extrusionOk="0" h="24918" w="43131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6013546" y="3858516"/>
              <a:ext cx="374070" cy="216074"/>
            </a:xfrm>
            <a:custGeom>
              <a:rect b="b" l="l" r="r" t="t"/>
              <a:pathLst>
                <a:path extrusionOk="0" h="21716" w="37595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6200065" y="3858516"/>
              <a:ext cx="187538" cy="115181"/>
            </a:xfrm>
            <a:custGeom>
              <a:rect b="b" l="l" r="r" t="t"/>
              <a:pathLst>
                <a:path extrusionOk="0" h="11576" w="18848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013546" y="3858516"/>
              <a:ext cx="186543" cy="114515"/>
            </a:xfrm>
            <a:custGeom>
              <a:rect b="b" l="l" r="r" t="t"/>
              <a:pathLst>
                <a:path extrusionOk="0" h="11509" w="18748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200732" y="403241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185459" y="4005536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231922" y="4014501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6216332" y="3987618"/>
              <a:ext cx="31203" cy="35850"/>
            </a:xfrm>
            <a:custGeom>
              <a:rect b="b" l="l" r="r" t="t"/>
              <a:pathLst>
                <a:path extrusionOk="0" h="3603" w="3136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6262795" y="3996572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6247523" y="3969689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6293986" y="3978653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6278724" y="3951770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6138996" y="3996244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6123406" y="3969361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6170197" y="3977987"/>
              <a:ext cx="15273" cy="26895"/>
            </a:xfrm>
            <a:custGeom>
              <a:rect b="b" l="l" r="r" t="t"/>
              <a:pathLst>
                <a:path extrusionOk="0" h="2703" w="1535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154597" y="3951442"/>
              <a:ext cx="30875" cy="35521"/>
            </a:xfrm>
            <a:custGeom>
              <a:rect b="b" l="l" r="r" t="t"/>
              <a:pathLst>
                <a:path extrusionOk="0" h="3570" w="3103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6201060" y="3960396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6185459" y="3933513"/>
              <a:ext cx="31213" cy="35531"/>
            </a:xfrm>
            <a:custGeom>
              <a:rect b="b" l="l" r="r" t="t"/>
              <a:pathLst>
                <a:path extrusionOk="0" h="3571" w="3137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6232261" y="394214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216660" y="3915595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46"/>
          <p:cNvSpPr txBox="1"/>
          <p:nvPr>
            <p:ph type="title"/>
          </p:nvPr>
        </p:nvSpPr>
        <p:spPr>
          <a:xfrm>
            <a:off x="2136750" y="740075"/>
            <a:ext cx="48705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Software Design Methodology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 - SCRUM for fast development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2" name="Google Shape;1852;p46"/>
          <p:cNvGrpSpPr/>
          <p:nvPr/>
        </p:nvGrpSpPr>
        <p:grpSpPr>
          <a:xfrm>
            <a:off x="532863" y="1341537"/>
            <a:ext cx="3954433" cy="1675738"/>
            <a:chOff x="534075" y="1124212"/>
            <a:chExt cx="3954433" cy="1675738"/>
          </a:xfrm>
        </p:grpSpPr>
        <p:grpSp>
          <p:nvGrpSpPr>
            <p:cNvPr id="1853" name="Google Shape;1853;p46"/>
            <p:cNvGrpSpPr/>
            <p:nvPr/>
          </p:nvGrpSpPr>
          <p:grpSpPr>
            <a:xfrm>
              <a:off x="534075" y="1778450"/>
              <a:ext cx="2968200" cy="1021500"/>
              <a:chOff x="534075" y="1778450"/>
              <a:chExt cx="2968200" cy="1021500"/>
            </a:xfrm>
          </p:grpSpPr>
          <p:sp>
            <p:nvSpPr>
              <p:cNvPr id="1854" name="Google Shape;1854;p46"/>
              <p:cNvSpPr txBox="1"/>
              <p:nvPr/>
            </p:nvSpPr>
            <p:spPr>
              <a:xfrm>
                <a:off x="534088" y="2116250"/>
                <a:ext cx="2733900" cy="68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166199" lvl="0" marL="179999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Fira Sans Medium"/>
                  <a:buChar char="-"/>
                </a:pPr>
                <a:r>
                  <a:rPr lang="zh-CN" sz="1200">
                    <a:solidFill>
                      <a:schemeClr val="dk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9.30pm meetings on Tuesday/Sun</a:t>
                </a:r>
                <a:endParaRPr sz="1200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  <a:p>
                <a:pPr indent="-166199" lvl="0" marL="179999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Fira Sans Medium"/>
                  <a:buChar char="-"/>
                </a:pPr>
                <a:r>
                  <a:rPr lang="zh-CN" sz="1200">
                    <a:solidFill>
                      <a:schemeClr val="dk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Meeting minutes and documentation</a:t>
                </a:r>
                <a:endParaRPr sz="1200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sp>
            <p:nvSpPr>
              <p:cNvPr id="1855" name="Google Shape;1855;p46"/>
              <p:cNvSpPr txBox="1"/>
              <p:nvPr/>
            </p:nvSpPr>
            <p:spPr>
              <a:xfrm>
                <a:off x="534075" y="1778450"/>
                <a:ext cx="29682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9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SCRUM Planning &amp; Meeting</a:t>
                </a:r>
                <a:endParaRPr sz="19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856" name="Google Shape;1856;p46"/>
            <p:cNvGrpSpPr/>
            <p:nvPr/>
          </p:nvGrpSpPr>
          <p:grpSpPr>
            <a:xfrm>
              <a:off x="642925" y="1124212"/>
              <a:ext cx="3845583" cy="1442157"/>
              <a:chOff x="642925" y="1124212"/>
              <a:chExt cx="3845583" cy="1442157"/>
            </a:xfrm>
          </p:grpSpPr>
          <p:grpSp>
            <p:nvGrpSpPr>
              <p:cNvPr id="1857" name="Google Shape;1857;p46"/>
              <p:cNvGrpSpPr/>
              <p:nvPr/>
            </p:nvGrpSpPr>
            <p:grpSpPr>
              <a:xfrm>
                <a:off x="3565733" y="1124212"/>
                <a:ext cx="922775" cy="1442157"/>
                <a:chOff x="3565733" y="1124212"/>
                <a:chExt cx="922775" cy="1442157"/>
              </a:xfrm>
            </p:grpSpPr>
            <p:sp>
              <p:nvSpPr>
                <p:cNvPr id="1858" name="Google Shape;1858;p46"/>
                <p:cNvSpPr/>
                <p:nvPr/>
              </p:nvSpPr>
              <p:spPr>
                <a:xfrm>
                  <a:off x="3576573" y="1124212"/>
                  <a:ext cx="911935" cy="1442045"/>
                </a:xfrm>
                <a:custGeom>
                  <a:rect b="b" l="l" r="r" t="t"/>
                  <a:pathLst>
                    <a:path extrusionOk="0" h="50812" w="32133">
                      <a:moveTo>
                        <a:pt x="3472" y="0"/>
                      </a:moveTo>
                      <a:cubicBezTo>
                        <a:pt x="3268" y="0"/>
                        <a:pt x="3074" y="27"/>
                        <a:pt x="2894" y="79"/>
                      </a:cubicBezTo>
                      <a:cubicBezTo>
                        <a:pt x="1970" y="341"/>
                        <a:pt x="1" y="1024"/>
                        <a:pt x="1" y="2451"/>
                      </a:cubicBezTo>
                      <a:lnTo>
                        <a:pt x="1367" y="29458"/>
                      </a:lnTo>
                      <a:cubicBezTo>
                        <a:pt x="1367" y="31890"/>
                        <a:pt x="3075" y="34824"/>
                        <a:pt x="5165" y="36029"/>
                      </a:cubicBezTo>
                      <a:lnTo>
                        <a:pt x="27511" y="50598"/>
                      </a:lnTo>
                      <a:cubicBezTo>
                        <a:pt x="27769" y="50749"/>
                        <a:pt x="28060" y="50812"/>
                        <a:pt x="28365" y="50812"/>
                      </a:cubicBezTo>
                      <a:cubicBezTo>
                        <a:pt x="29486" y="50812"/>
                        <a:pt x="30792" y="49962"/>
                        <a:pt x="31329" y="49473"/>
                      </a:cubicBezTo>
                      <a:cubicBezTo>
                        <a:pt x="31831" y="49011"/>
                        <a:pt x="32133" y="48247"/>
                        <a:pt x="32133" y="47242"/>
                      </a:cubicBezTo>
                      <a:lnTo>
                        <a:pt x="32133" y="20476"/>
                      </a:lnTo>
                      <a:cubicBezTo>
                        <a:pt x="32133" y="18064"/>
                        <a:pt x="30445" y="15131"/>
                        <a:pt x="28355" y="13925"/>
                      </a:cubicBezTo>
                      <a:lnTo>
                        <a:pt x="5145" y="522"/>
                      </a:lnTo>
                      <a:cubicBezTo>
                        <a:pt x="4545" y="164"/>
                        <a:pt x="3975" y="0"/>
                        <a:pt x="3472" y="0"/>
                      </a:cubicBezTo>
                      <a:close/>
                    </a:path>
                  </a:pathLst>
                </a:custGeom>
                <a:solidFill>
                  <a:srgbClr val="28BEF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9" name="Google Shape;1859;p46"/>
                <p:cNvSpPr/>
                <p:nvPr/>
              </p:nvSpPr>
              <p:spPr>
                <a:xfrm>
                  <a:off x="3565733" y="1149384"/>
                  <a:ext cx="872600" cy="1416985"/>
                </a:xfrm>
                <a:custGeom>
                  <a:rect b="b" l="l" r="r" t="t"/>
                  <a:pathLst>
                    <a:path extrusionOk="0" h="49929" w="30747">
                      <a:moveTo>
                        <a:pt x="2085" y="0"/>
                      </a:moveTo>
                      <a:cubicBezTo>
                        <a:pt x="848" y="0"/>
                        <a:pt x="1" y="986"/>
                        <a:pt x="1" y="2709"/>
                      </a:cubicBezTo>
                      <a:lnTo>
                        <a:pt x="1" y="29475"/>
                      </a:lnTo>
                      <a:cubicBezTo>
                        <a:pt x="1" y="31887"/>
                        <a:pt x="1689" y="34821"/>
                        <a:pt x="3779" y="36026"/>
                      </a:cubicBezTo>
                      <a:lnTo>
                        <a:pt x="26968" y="49410"/>
                      </a:lnTo>
                      <a:cubicBezTo>
                        <a:pt x="27579" y="49762"/>
                        <a:pt x="28155" y="49929"/>
                        <a:pt x="28664" y="49929"/>
                      </a:cubicBezTo>
                      <a:cubicBezTo>
                        <a:pt x="29900" y="49929"/>
                        <a:pt x="30746" y="48947"/>
                        <a:pt x="30746" y="47239"/>
                      </a:cubicBezTo>
                      <a:lnTo>
                        <a:pt x="30746" y="20453"/>
                      </a:lnTo>
                      <a:cubicBezTo>
                        <a:pt x="30746" y="18041"/>
                        <a:pt x="29058" y="15108"/>
                        <a:pt x="26968" y="13902"/>
                      </a:cubicBezTo>
                      <a:lnTo>
                        <a:pt x="3779" y="519"/>
                      </a:lnTo>
                      <a:cubicBezTo>
                        <a:pt x="3170" y="167"/>
                        <a:pt x="2594" y="0"/>
                        <a:pt x="20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46"/>
                <p:cNvSpPr/>
                <p:nvPr/>
              </p:nvSpPr>
              <p:spPr>
                <a:xfrm>
                  <a:off x="3830368" y="1523875"/>
                  <a:ext cx="343341" cy="644510"/>
                </a:xfrm>
                <a:custGeom>
                  <a:rect b="b" l="l" r="r" t="t"/>
                  <a:pathLst>
                    <a:path extrusionOk="0" h="22710" w="12098">
                      <a:moveTo>
                        <a:pt x="3342" y="1"/>
                      </a:moveTo>
                      <a:cubicBezTo>
                        <a:pt x="1356" y="1"/>
                        <a:pt x="0" y="1585"/>
                        <a:pt x="0" y="4323"/>
                      </a:cubicBezTo>
                      <a:cubicBezTo>
                        <a:pt x="0" y="8181"/>
                        <a:pt x="6049" y="22710"/>
                        <a:pt x="6049" y="22710"/>
                      </a:cubicBezTo>
                      <a:cubicBezTo>
                        <a:pt x="6049" y="22710"/>
                        <a:pt x="12097" y="15154"/>
                        <a:pt x="12097" y="11296"/>
                      </a:cubicBezTo>
                      <a:cubicBezTo>
                        <a:pt x="12097" y="7438"/>
                        <a:pt x="9384" y="2756"/>
                        <a:pt x="6049" y="827"/>
                      </a:cubicBezTo>
                      <a:cubicBezTo>
                        <a:pt x="5074" y="266"/>
                        <a:pt x="4155" y="1"/>
                        <a:pt x="33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46"/>
                <p:cNvSpPr/>
                <p:nvPr/>
              </p:nvSpPr>
              <p:spPr>
                <a:xfrm>
                  <a:off x="3875406" y="1586934"/>
                  <a:ext cx="253235" cy="327278"/>
                </a:xfrm>
                <a:custGeom>
                  <a:rect b="b" l="l" r="r" t="t"/>
                  <a:pathLst>
                    <a:path extrusionOk="0" h="11532" w="8923">
                      <a:moveTo>
                        <a:pt x="2460" y="1"/>
                      </a:moveTo>
                      <a:cubicBezTo>
                        <a:pt x="999" y="1"/>
                        <a:pt x="1" y="1165"/>
                        <a:pt x="1" y="3186"/>
                      </a:cubicBezTo>
                      <a:cubicBezTo>
                        <a:pt x="1" y="6040"/>
                        <a:pt x="1990" y="9496"/>
                        <a:pt x="4462" y="10923"/>
                      </a:cubicBezTo>
                      <a:cubicBezTo>
                        <a:pt x="5172" y="11336"/>
                        <a:pt x="5846" y="11532"/>
                        <a:pt x="6444" y="11532"/>
                      </a:cubicBezTo>
                      <a:cubicBezTo>
                        <a:pt x="7909" y="11532"/>
                        <a:pt x="8923" y="10357"/>
                        <a:pt x="8923" y="8330"/>
                      </a:cubicBezTo>
                      <a:cubicBezTo>
                        <a:pt x="8923" y="5497"/>
                        <a:pt x="6913" y="2041"/>
                        <a:pt x="4462" y="614"/>
                      </a:cubicBezTo>
                      <a:cubicBezTo>
                        <a:pt x="3741" y="198"/>
                        <a:pt x="3061" y="1"/>
                        <a:pt x="24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62" name="Google Shape;1862;p46"/>
              <p:cNvCxnSpPr/>
              <p:nvPr/>
            </p:nvCxnSpPr>
            <p:spPr>
              <a:xfrm>
                <a:off x="642925" y="1731275"/>
                <a:ext cx="267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dash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863" name="Google Shape;1863;p46"/>
          <p:cNvGrpSpPr/>
          <p:nvPr/>
        </p:nvGrpSpPr>
        <p:grpSpPr>
          <a:xfrm>
            <a:off x="532863" y="2616867"/>
            <a:ext cx="3941889" cy="1768909"/>
            <a:chOff x="534075" y="2399542"/>
            <a:chExt cx="3941889" cy="1768909"/>
          </a:xfrm>
        </p:grpSpPr>
        <p:grpSp>
          <p:nvGrpSpPr>
            <p:cNvPr id="1864" name="Google Shape;1864;p46"/>
            <p:cNvGrpSpPr/>
            <p:nvPr/>
          </p:nvGrpSpPr>
          <p:grpSpPr>
            <a:xfrm>
              <a:off x="534075" y="3118461"/>
              <a:ext cx="2368813" cy="1049989"/>
              <a:chOff x="534075" y="3118461"/>
              <a:chExt cx="2368813" cy="1049989"/>
            </a:xfrm>
          </p:grpSpPr>
          <p:sp>
            <p:nvSpPr>
              <p:cNvPr id="1865" name="Google Shape;1865;p46"/>
              <p:cNvSpPr txBox="1"/>
              <p:nvPr/>
            </p:nvSpPr>
            <p:spPr>
              <a:xfrm>
                <a:off x="534088" y="3456250"/>
                <a:ext cx="2368800" cy="71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200">
                    <a:solidFill>
                      <a:schemeClr val="dk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Match the weekly lab schedule and submissions to check in on progres</a:t>
                </a:r>
                <a:r>
                  <a:rPr lang="zh-CN" sz="1200">
                    <a:solidFill>
                      <a:schemeClr val="dk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s, and decide on process for next sprint</a:t>
                </a:r>
                <a:endParaRPr sz="1200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sp>
            <p:nvSpPr>
              <p:cNvPr id="1866" name="Google Shape;1866;p46"/>
              <p:cNvSpPr txBox="1"/>
              <p:nvPr/>
            </p:nvSpPr>
            <p:spPr>
              <a:xfrm>
                <a:off x="534075" y="311846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9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1-2 Weekly sprints</a:t>
                </a:r>
                <a:endParaRPr sz="19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867" name="Google Shape;1867;p46"/>
            <p:cNvGrpSpPr/>
            <p:nvPr/>
          </p:nvGrpSpPr>
          <p:grpSpPr>
            <a:xfrm>
              <a:off x="642925" y="2399542"/>
              <a:ext cx="3833039" cy="1442130"/>
              <a:chOff x="642925" y="2399542"/>
              <a:chExt cx="3833039" cy="1442130"/>
            </a:xfrm>
          </p:grpSpPr>
          <p:grpSp>
            <p:nvGrpSpPr>
              <p:cNvPr id="1868" name="Google Shape;1868;p46"/>
              <p:cNvGrpSpPr/>
              <p:nvPr/>
            </p:nvGrpSpPr>
            <p:grpSpPr>
              <a:xfrm>
                <a:off x="3553189" y="2399542"/>
                <a:ext cx="922775" cy="1442130"/>
                <a:chOff x="3553189" y="2399542"/>
                <a:chExt cx="922775" cy="1442130"/>
              </a:xfrm>
            </p:grpSpPr>
            <p:sp>
              <p:nvSpPr>
                <p:cNvPr id="1869" name="Google Shape;1869;p46"/>
                <p:cNvSpPr/>
                <p:nvPr/>
              </p:nvSpPr>
              <p:spPr>
                <a:xfrm>
                  <a:off x="3561759" y="2399542"/>
                  <a:ext cx="914205" cy="1442130"/>
                </a:xfrm>
                <a:custGeom>
                  <a:rect b="b" l="l" r="r" t="t"/>
                  <a:pathLst>
                    <a:path extrusionOk="0" h="50815" w="32213">
                      <a:moveTo>
                        <a:pt x="3555" y="0"/>
                      </a:moveTo>
                      <a:cubicBezTo>
                        <a:pt x="3388" y="0"/>
                        <a:pt x="3228" y="18"/>
                        <a:pt x="3075" y="53"/>
                      </a:cubicBezTo>
                      <a:cubicBezTo>
                        <a:pt x="2110" y="274"/>
                        <a:pt x="0" y="1017"/>
                        <a:pt x="0" y="2484"/>
                      </a:cubicBezTo>
                      <a:lnTo>
                        <a:pt x="1467" y="29492"/>
                      </a:lnTo>
                      <a:cubicBezTo>
                        <a:pt x="1467" y="31903"/>
                        <a:pt x="3155" y="34837"/>
                        <a:pt x="5245" y="36043"/>
                      </a:cubicBezTo>
                      <a:lnTo>
                        <a:pt x="27711" y="50611"/>
                      </a:lnTo>
                      <a:cubicBezTo>
                        <a:pt x="27964" y="50755"/>
                        <a:pt x="28242" y="50815"/>
                        <a:pt x="28530" y="50815"/>
                      </a:cubicBezTo>
                      <a:cubicBezTo>
                        <a:pt x="29612" y="50815"/>
                        <a:pt x="30833" y="49962"/>
                        <a:pt x="31389" y="49486"/>
                      </a:cubicBezTo>
                      <a:cubicBezTo>
                        <a:pt x="31911" y="49044"/>
                        <a:pt x="32213" y="48260"/>
                        <a:pt x="32213" y="47235"/>
                      </a:cubicBezTo>
                      <a:lnTo>
                        <a:pt x="32213" y="20469"/>
                      </a:lnTo>
                      <a:cubicBezTo>
                        <a:pt x="32213" y="18058"/>
                        <a:pt x="30525" y="15124"/>
                        <a:pt x="28435" y="13918"/>
                      </a:cubicBezTo>
                      <a:lnTo>
                        <a:pt x="5245" y="515"/>
                      </a:lnTo>
                      <a:cubicBezTo>
                        <a:pt x="4639" y="166"/>
                        <a:pt x="4067" y="0"/>
                        <a:pt x="3555" y="0"/>
                      </a:cubicBezTo>
                      <a:close/>
                    </a:path>
                  </a:pathLst>
                </a:custGeom>
                <a:solidFill>
                  <a:srgbClr val="55CC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46"/>
                <p:cNvSpPr/>
                <p:nvPr/>
              </p:nvSpPr>
              <p:spPr>
                <a:xfrm>
                  <a:off x="3553189" y="2424487"/>
                  <a:ext cx="872600" cy="1417013"/>
                </a:xfrm>
                <a:custGeom>
                  <a:rect b="b" l="l" r="r" t="t"/>
                  <a:pathLst>
                    <a:path extrusionOk="0" h="49930" w="30747">
                      <a:moveTo>
                        <a:pt x="2083" y="1"/>
                      </a:moveTo>
                      <a:cubicBezTo>
                        <a:pt x="847" y="1"/>
                        <a:pt x="1" y="983"/>
                        <a:pt x="1" y="2690"/>
                      </a:cubicBezTo>
                      <a:lnTo>
                        <a:pt x="1" y="29477"/>
                      </a:lnTo>
                      <a:cubicBezTo>
                        <a:pt x="1" y="31888"/>
                        <a:pt x="1689" y="34822"/>
                        <a:pt x="3779" y="36028"/>
                      </a:cubicBezTo>
                      <a:lnTo>
                        <a:pt x="26968" y="49411"/>
                      </a:lnTo>
                      <a:cubicBezTo>
                        <a:pt x="27579" y="49763"/>
                        <a:pt x="28154" y="49930"/>
                        <a:pt x="28664" y="49930"/>
                      </a:cubicBezTo>
                      <a:cubicBezTo>
                        <a:pt x="29900" y="49930"/>
                        <a:pt x="30746" y="48948"/>
                        <a:pt x="30746" y="47241"/>
                      </a:cubicBezTo>
                      <a:lnTo>
                        <a:pt x="30746" y="20454"/>
                      </a:lnTo>
                      <a:cubicBezTo>
                        <a:pt x="30746" y="18043"/>
                        <a:pt x="29058" y="15109"/>
                        <a:pt x="26968" y="13903"/>
                      </a:cubicBezTo>
                      <a:lnTo>
                        <a:pt x="3779" y="520"/>
                      </a:lnTo>
                      <a:cubicBezTo>
                        <a:pt x="3169" y="168"/>
                        <a:pt x="2593" y="1"/>
                        <a:pt x="208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1" name="Google Shape;1871;p46"/>
                <p:cNvSpPr/>
                <p:nvPr/>
              </p:nvSpPr>
              <p:spPr>
                <a:xfrm>
                  <a:off x="3698632" y="2783142"/>
                  <a:ext cx="552048" cy="712253"/>
                </a:xfrm>
                <a:custGeom>
                  <a:rect b="b" l="l" r="r" t="t"/>
                  <a:pathLst>
                    <a:path extrusionOk="0" h="25097" w="19452">
                      <a:moveTo>
                        <a:pt x="5387" y="1"/>
                      </a:moveTo>
                      <a:cubicBezTo>
                        <a:pt x="2195" y="1"/>
                        <a:pt x="0" y="2541"/>
                        <a:pt x="0" y="6932"/>
                      </a:cubicBezTo>
                      <a:cubicBezTo>
                        <a:pt x="0" y="13141"/>
                        <a:pt x="4361" y="20677"/>
                        <a:pt x="9726" y="23771"/>
                      </a:cubicBezTo>
                      <a:cubicBezTo>
                        <a:pt x="11285" y="24670"/>
                        <a:pt x="12759" y="25096"/>
                        <a:pt x="14065" y="25096"/>
                      </a:cubicBezTo>
                      <a:cubicBezTo>
                        <a:pt x="17257" y="25096"/>
                        <a:pt x="19452" y="22556"/>
                        <a:pt x="19452" y="18165"/>
                      </a:cubicBezTo>
                      <a:cubicBezTo>
                        <a:pt x="19452" y="11976"/>
                        <a:pt x="15091" y="4440"/>
                        <a:pt x="9726" y="1325"/>
                      </a:cubicBezTo>
                      <a:cubicBezTo>
                        <a:pt x="8167" y="426"/>
                        <a:pt x="6694" y="1"/>
                        <a:pt x="53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2" name="Google Shape;1872;p46"/>
                <p:cNvSpPr/>
                <p:nvPr/>
              </p:nvSpPr>
              <p:spPr>
                <a:xfrm>
                  <a:off x="3744805" y="2842540"/>
                  <a:ext cx="459699" cy="593681"/>
                </a:xfrm>
                <a:custGeom>
                  <a:rect b="b" l="l" r="r" t="t"/>
                  <a:pathLst>
                    <a:path extrusionOk="0" h="20919" w="16198">
                      <a:moveTo>
                        <a:pt x="4492" y="1"/>
                      </a:moveTo>
                      <a:cubicBezTo>
                        <a:pt x="1833" y="1"/>
                        <a:pt x="1" y="2118"/>
                        <a:pt x="1" y="5783"/>
                      </a:cubicBezTo>
                      <a:cubicBezTo>
                        <a:pt x="1" y="10948"/>
                        <a:pt x="3618" y="17237"/>
                        <a:pt x="8099" y="19810"/>
                      </a:cubicBezTo>
                      <a:cubicBezTo>
                        <a:pt x="9400" y="20562"/>
                        <a:pt x="10629" y="20919"/>
                        <a:pt x="11717" y="20919"/>
                      </a:cubicBezTo>
                      <a:cubicBezTo>
                        <a:pt x="14376" y="20919"/>
                        <a:pt x="16197" y="18792"/>
                        <a:pt x="16197" y="15127"/>
                      </a:cubicBezTo>
                      <a:cubicBezTo>
                        <a:pt x="16197" y="9963"/>
                        <a:pt x="12580" y="3693"/>
                        <a:pt x="8099" y="1101"/>
                      </a:cubicBezTo>
                      <a:cubicBezTo>
                        <a:pt x="6804" y="355"/>
                        <a:pt x="5579" y="1"/>
                        <a:pt x="449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46"/>
                <p:cNvSpPr/>
                <p:nvPr/>
              </p:nvSpPr>
              <p:spPr>
                <a:xfrm>
                  <a:off x="3967212" y="2929096"/>
                  <a:ext cx="177971" cy="322255"/>
                </a:xfrm>
                <a:custGeom>
                  <a:rect b="b" l="l" r="r" t="t"/>
                  <a:pathLst>
                    <a:path extrusionOk="0" h="11355" w="6271">
                      <a:moveTo>
                        <a:pt x="1" y="0"/>
                      </a:moveTo>
                      <a:lnTo>
                        <a:pt x="1" y="7737"/>
                      </a:lnTo>
                      <a:lnTo>
                        <a:pt x="6270" y="11354"/>
                      </a:lnTo>
                      <a:lnTo>
                        <a:pt x="6270" y="10731"/>
                      </a:lnTo>
                      <a:lnTo>
                        <a:pt x="543" y="7415"/>
                      </a:lnTo>
                      <a:lnTo>
                        <a:pt x="543" y="3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74" name="Google Shape;1874;p46"/>
              <p:cNvCxnSpPr/>
              <p:nvPr/>
            </p:nvCxnSpPr>
            <p:spPr>
              <a:xfrm>
                <a:off x="642925" y="3069550"/>
                <a:ext cx="2671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3"/>
                </a:solidFill>
                <a:prstDash val="dash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875" name="Google Shape;1875;p46"/>
          <p:cNvGrpSpPr/>
          <p:nvPr/>
        </p:nvGrpSpPr>
        <p:grpSpPr>
          <a:xfrm>
            <a:off x="4665133" y="1770535"/>
            <a:ext cx="3945992" cy="1442867"/>
            <a:chOff x="4664658" y="1744410"/>
            <a:chExt cx="3945992" cy="1442867"/>
          </a:xfrm>
        </p:grpSpPr>
        <p:grpSp>
          <p:nvGrpSpPr>
            <p:cNvPr id="1876" name="Google Shape;1876;p46"/>
            <p:cNvGrpSpPr/>
            <p:nvPr/>
          </p:nvGrpSpPr>
          <p:grpSpPr>
            <a:xfrm>
              <a:off x="6241850" y="1789550"/>
              <a:ext cx="2368800" cy="977650"/>
              <a:chOff x="6241850" y="1789550"/>
              <a:chExt cx="2368800" cy="977650"/>
            </a:xfrm>
          </p:grpSpPr>
          <p:sp>
            <p:nvSpPr>
              <p:cNvPr id="1877" name="Google Shape;1877;p46"/>
              <p:cNvSpPr txBox="1"/>
              <p:nvPr/>
            </p:nvSpPr>
            <p:spPr>
              <a:xfrm>
                <a:off x="6241850" y="2099700"/>
                <a:ext cx="2368800" cy="66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200">
                    <a:solidFill>
                      <a:schemeClr val="dk1"/>
                    </a:solidFill>
                    <a:latin typeface="Fira Sans Medium"/>
                    <a:ea typeface="Fira Sans Medium"/>
                    <a:cs typeface="Fira Sans Medium"/>
                    <a:sym typeface="Fira Sans Medium"/>
                  </a:rPr>
                  <a:t>A prioritized list of features and requirements to keep on working.</a:t>
                </a:r>
                <a:endParaRPr sz="1200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endParaRPr>
              </a:p>
            </p:txBody>
          </p:sp>
          <p:sp>
            <p:nvSpPr>
              <p:cNvPr id="1878" name="Google Shape;1878;p46"/>
              <p:cNvSpPr txBox="1"/>
              <p:nvPr/>
            </p:nvSpPr>
            <p:spPr>
              <a:xfrm>
                <a:off x="6426950" y="1789550"/>
                <a:ext cx="21837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9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Product</a:t>
                </a:r>
                <a:r>
                  <a:rPr lang="zh-CN" sz="19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 Backlog </a:t>
                </a:r>
                <a:endParaRPr sz="19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879" name="Google Shape;1879;p46"/>
            <p:cNvGrpSpPr/>
            <p:nvPr/>
          </p:nvGrpSpPr>
          <p:grpSpPr>
            <a:xfrm>
              <a:off x="4664658" y="1744410"/>
              <a:ext cx="3872392" cy="1442867"/>
              <a:chOff x="4664658" y="1744410"/>
              <a:chExt cx="3872392" cy="1442867"/>
            </a:xfrm>
          </p:grpSpPr>
          <p:grpSp>
            <p:nvGrpSpPr>
              <p:cNvPr id="1880" name="Google Shape;1880;p46"/>
              <p:cNvGrpSpPr/>
              <p:nvPr/>
            </p:nvGrpSpPr>
            <p:grpSpPr>
              <a:xfrm>
                <a:off x="4664658" y="1744410"/>
                <a:ext cx="922775" cy="1442867"/>
                <a:chOff x="4664658" y="1744410"/>
                <a:chExt cx="922775" cy="1442867"/>
              </a:xfrm>
            </p:grpSpPr>
            <p:sp>
              <p:nvSpPr>
                <p:cNvPr id="1881" name="Google Shape;1881;p46"/>
                <p:cNvSpPr/>
                <p:nvPr/>
              </p:nvSpPr>
              <p:spPr>
                <a:xfrm>
                  <a:off x="4679500" y="1744410"/>
                  <a:ext cx="907933" cy="1442016"/>
                </a:xfrm>
                <a:custGeom>
                  <a:rect b="b" l="l" r="r" t="t"/>
                  <a:pathLst>
                    <a:path extrusionOk="0" h="50811" w="31992">
                      <a:moveTo>
                        <a:pt x="3331" y="0"/>
                      </a:moveTo>
                      <a:cubicBezTo>
                        <a:pt x="2923" y="0"/>
                        <a:pt x="2524" y="106"/>
                        <a:pt x="2090" y="310"/>
                      </a:cubicBezTo>
                      <a:cubicBezTo>
                        <a:pt x="1427" y="611"/>
                        <a:pt x="0" y="1093"/>
                        <a:pt x="0" y="2199"/>
                      </a:cubicBezTo>
                      <a:lnTo>
                        <a:pt x="1246" y="29508"/>
                      </a:lnTo>
                      <a:cubicBezTo>
                        <a:pt x="1246" y="31919"/>
                        <a:pt x="2934" y="34853"/>
                        <a:pt x="5024" y="36059"/>
                      </a:cubicBezTo>
                      <a:lnTo>
                        <a:pt x="27330" y="50587"/>
                      </a:lnTo>
                      <a:cubicBezTo>
                        <a:pt x="27601" y="50745"/>
                        <a:pt x="27907" y="50811"/>
                        <a:pt x="28227" y="50811"/>
                      </a:cubicBezTo>
                      <a:cubicBezTo>
                        <a:pt x="29380" y="50811"/>
                        <a:pt x="30718" y="49956"/>
                        <a:pt x="31268" y="49422"/>
                      </a:cubicBezTo>
                      <a:cubicBezTo>
                        <a:pt x="31730" y="48960"/>
                        <a:pt x="31992" y="48216"/>
                        <a:pt x="31992" y="47251"/>
                      </a:cubicBezTo>
                      <a:lnTo>
                        <a:pt x="31992" y="20465"/>
                      </a:lnTo>
                      <a:cubicBezTo>
                        <a:pt x="31992" y="18054"/>
                        <a:pt x="30304" y="15120"/>
                        <a:pt x="28214" y="13914"/>
                      </a:cubicBezTo>
                      <a:lnTo>
                        <a:pt x="5024" y="531"/>
                      </a:lnTo>
                      <a:cubicBezTo>
                        <a:pt x="4383" y="171"/>
                        <a:pt x="3850" y="0"/>
                        <a:pt x="3331" y="0"/>
                      </a:cubicBezTo>
                      <a:close/>
                    </a:path>
                  </a:pathLst>
                </a:custGeom>
                <a:solidFill>
                  <a:srgbClr val="F76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46"/>
                <p:cNvSpPr/>
                <p:nvPr/>
              </p:nvSpPr>
              <p:spPr>
                <a:xfrm>
                  <a:off x="4664658" y="1770518"/>
                  <a:ext cx="872600" cy="1416758"/>
                </a:xfrm>
                <a:custGeom>
                  <a:rect b="b" l="l" r="r" t="t"/>
                  <a:pathLst>
                    <a:path extrusionOk="0" h="49921" w="30747">
                      <a:moveTo>
                        <a:pt x="2094" y="0"/>
                      </a:moveTo>
                      <a:cubicBezTo>
                        <a:pt x="852" y="0"/>
                        <a:pt x="1" y="993"/>
                        <a:pt x="1" y="2705"/>
                      </a:cubicBezTo>
                      <a:lnTo>
                        <a:pt x="1" y="29452"/>
                      </a:lnTo>
                      <a:cubicBezTo>
                        <a:pt x="1" y="31863"/>
                        <a:pt x="1689" y="34797"/>
                        <a:pt x="3779" y="36023"/>
                      </a:cubicBezTo>
                      <a:lnTo>
                        <a:pt x="26968" y="49406"/>
                      </a:lnTo>
                      <a:cubicBezTo>
                        <a:pt x="27574" y="49755"/>
                        <a:pt x="28146" y="49921"/>
                        <a:pt x="28653" y="49921"/>
                      </a:cubicBezTo>
                      <a:cubicBezTo>
                        <a:pt x="29895" y="49921"/>
                        <a:pt x="30746" y="48928"/>
                        <a:pt x="30746" y="47216"/>
                      </a:cubicBezTo>
                      <a:lnTo>
                        <a:pt x="30746" y="20449"/>
                      </a:lnTo>
                      <a:cubicBezTo>
                        <a:pt x="30746" y="18038"/>
                        <a:pt x="29058" y="15104"/>
                        <a:pt x="26968" y="13898"/>
                      </a:cubicBezTo>
                      <a:lnTo>
                        <a:pt x="3779" y="515"/>
                      </a:lnTo>
                      <a:cubicBezTo>
                        <a:pt x="3173" y="166"/>
                        <a:pt x="2601" y="0"/>
                        <a:pt x="209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46"/>
                <p:cNvSpPr/>
                <p:nvPr/>
              </p:nvSpPr>
              <p:spPr>
                <a:xfrm>
                  <a:off x="4821339" y="2099631"/>
                  <a:ext cx="567061" cy="667441"/>
                </a:xfrm>
                <a:custGeom>
                  <a:rect b="b" l="l" r="r" t="t"/>
                  <a:pathLst>
                    <a:path extrusionOk="0" h="23518" w="19981">
                      <a:moveTo>
                        <a:pt x="3337" y="1"/>
                      </a:moveTo>
                      <a:cubicBezTo>
                        <a:pt x="1337" y="1"/>
                        <a:pt x="0" y="2091"/>
                        <a:pt x="669" y="7285"/>
                      </a:cubicBezTo>
                      <a:cubicBezTo>
                        <a:pt x="1614" y="14619"/>
                        <a:pt x="9772" y="23441"/>
                        <a:pt x="9853" y="23501"/>
                      </a:cubicBezTo>
                      <a:cubicBezTo>
                        <a:pt x="9862" y="23501"/>
                        <a:pt x="10086" y="23517"/>
                        <a:pt x="10457" y="23517"/>
                      </a:cubicBezTo>
                      <a:cubicBezTo>
                        <a:pt x="12375" y="23517"/>
                        <a:pt x="18245" y="23094"/>
                        <a:pt x="19036" y="17875"/>
                      </a:cubicBezTo>
                      <a:cubicBezTo>
                        <a:pt x="19980" y="11645"/>
                        <a:pt x="16926" y="6983"/>
                        <a:pt x="13651" y="5396"/>
                      </a:cubicBezTo>
                      <a:cubicBezTo>
                        <a:pt x="13013" y="5084"/>
                        <a:pt x="12449" y="4959"/>
                        <a:pt x="11955" y="4959"/>
                      </a:cubicBezTo>
                      <a:cubicBezTo>
                        <a:pt x="11016" y="4959"/>
                        <a:pt x="10326" y="5411"/>
                        <a:pt x="9853" y="5898"/>
                      </a:cubicBezTo>
                      <a:cubicBezTo>
                        <a:pt x="9129" y="4331"/>
                        <a:pt x="7903" y="2241"/>
                        <a:pt x="6055" y="995"/>
                      </a:cubicBezTo>
                      <a:cubicBezTo>
                        <a:pt x="5099" y="356"/>
                        <a:pt x="4161" y="1"/>
                        <a:pt x="33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46"/>
                <p:cNvSpPr/>
                <p:nvPr/>
              </p:nvSpPr>
              <p:spPr>
                <a:xfrm>
                  <a:off x="4837458" y="2202307"/>
                  <a:ext cx="440883" cy="534651"/>
                </a:xfrm>
                <a:custGeom>
                  <a:rect b="b" l="l" r="r" t="t"/>
                  <a:pathLst>
                    <a:path extrusionOk="0" h="18839" w="15535">
                      <a:moveTo>
                        <a:pt x="2208" y="1"/>
                      </a:moveTo>
                      <a:cubicBezTo>
                        <a:pt x="1097" y="1"/>
                        <a:pt x="240" y="804"/>
                        <a:pt x="1" y="2682"/>
                      </a:cubicBezTo>
                      <a:cubicBezTo>
                        <a:pt x="21" y="3004"/>
                        <a:pt x="61" y="3325"/>
                        <a:pt x="101" y="3667"/>
                      </a:cubicBezTo>
                      <a:cubicBezTo>
                        <a:pt x="845" y="9494"/>
                        <a:pt x="6150" y="16266"/>
                        <a:pt x="8340" y="18838"/>
                      </a:cubicBezTo>
                      <a:cubicBezTo>
                        <a:pt x="10189" y="18758"/>
                        <a:pt x="14188" y="18155"/>
                        <a:pt x="14770" y="14317"/>
                      </a:cubicBezTo>
                      <a:cubicBezTo>
                        <a:pt x="15534" y="9334"/>
                        <a:pt x="13083" y="5576"/>
                        <a:pt x="10470" y="4310"/>
                      </a:cubicBezTo>
                      <a:cubicBezTo>
                        <a:pt x="9961" y="4062"/>
                        <a:pt x="9510" y="3963"/>
                        <a:pt x="9115" y="3963"/>
                      </a:cubicBezTo>
                      <a:cubicBezTo>
                        <a:pt x="8356" y="3963"/>
                        <a:pt x="7799" y="4329"/>
                        <a:pt x="7416" y="4712"/>
                      </a:cubicBezTo>
                      <a:cubicBezTo>
                        <a:pt x="6833" y="3466"/>
                        <a:pt x="5848" y="1798"/>
                        <a:pt x="4381" y="793"/>
                      </a:cubicBezTo>
                      <a:cubicBezTo>
                        <a:pt x="3618" y="284"/>
                        <a:pt x="2868" y="1"/>
                        <a:pt x="220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85" name="Google Shape;1885;p46"/>
              <p:cNvCxnSpPr/>
              <p:nvPr/>
            </p:nvCxnSpPr>
            <p:spPr>
              <a:xfrm rot="10800000">
                <a:off x="5885350" y="2991150"/>
                <a:ext cx="2651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5"/>
                </a:solidFill>
                <a:prstDash val="dash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886" name="Google Shape;1886;p46"/>
          <p:cNvGrpSpPr/>
          <p:nvPr/>
        </p:nvGrpSpPr>
        <p:grpSpPr>
          <a:xfrm>
            <a:off x="4666829" y="3076975"/>
            <a:ext cx="3942571" cy="1636600"/>
            <a:chOff x="4668092" y="2913550"/>
            <a:chExt cx="3942571" cy="1636600"/>
          </a:xfrm>
        </p:grpSpPr>
        <p:grpSp>
          <p:nvGrpSpPr>
            <p:cNvPr id="1887" name="Google Shape;1887;p46"/>
            <p:cNvGrpSpPr/>
            <p:nvPr/>
          </p:nvGrpSpPr>
          <p:grpSpPr>
            <a:xfrm>
              <a:off x="5460362" y="2913550"/>
              <a:ext cx="3150300" cy="1544700"/>
              <a:chOff x="5460362" y="2913550"/>
              <a:chExt cx="3150300" cy="1544700"/>
            </a:xfrm>
          </p:grpSpPr>
          <p:sp>
            <p:nvSpPr>
              <p:cNvPr id="1888" name="Google Shape;1888;p46"/>
              <p:cNvSpPr txBox="1"/>
              <p:nvPr/>
            </p:nvSpPr>
            <p:spPr>
              <a:xfrm>
                <a:off x="5701563" y="3475150"/>
                <a:ext cx="2909100" cy="98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166199" lvl="0" marL="179999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Fira Sans"/>
                  <a:buChar char="-"/>
                </a:pPr>
                <a:r>
                  <a:rPr b="1"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Check after each sprint for improvement</a:t>
                </a:r>
                <a:endParaRPr b="1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  <a:p>
                <a:pPr indent="-166199" lvl="0" marL="179999" rtl="0" algn="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Fira Sans"/>
                  <a:buChar char="-"/>
                </a:pPr>
                <a:r>
                  <a:rPr b="1" lang="zh-CN" sz="1200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Check with use case description &amp; requirement analysis to integrate and upgrade</a:t>
                </a:r>
                <a:endParaRPr b="1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889" name="Google Shape;1889;p46"/>
              <p:cNvSpPr txBox="1"/>
              <p:nvPr/>
            </p:nvSpPr>
            <p:spPr>
              <a:xfrm>
                <a:off x="5460362" y="2913550"/>
                <a:ext cx="31503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9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Reviews &amp; Product Refinement</a:t>
                </a:r>
                <a:endParaRPr sz="19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890" name="Google Shape;1890;p46"/>
            <p:cNvGrpSpPr/>
            <p:nvPr/>
          </p:nvGrpSpPr>
          <p:grpSpPr>
            <a:xfrm>
              <a:off x="4668092" y="3056235"/>
              <a:ext cx="3902458" cy="1493915"/>
              <a:chOff x="4668092" y="3056235"/>
              <a:chExt cx="3902458" cy="1493915"/>
            </a:xfrm>
          </p:grpSpPr>
          <p:grpSp>
            <p:nvGrpSpPr>
              <p:cNvPr id="1891" name="Google Shape;1891;p46"/>
              <p:cNvGrpSpPr/>
              <p:nvPr/>
            </p:nvGrpSpPr>
            <p:grpSpPr>
              <a:xfrm>
                <a:off x="4668092" y="3056235"/>
                <a:ext cx="922775" cy="1442697"/>
                <a:chOff x="4668092" y="3056235"/>
                <a:chExt cx="922775" cy="1442697"/>
              </a:xfrm>
            </p:grpSpPr>
            <p:sp>
              <p:nvSpPr>
                <p:cNvPr id="1892" name="Google Shape;1892;p46"/>
                <p:cNvSpPr/>
                <p:nvPr/>
              </p:nvSpPr>
              <p:spPr>
                <a:xfrm>
                  <a:off x="4678365" y="3056235"/>
                  <a:ext cx="912502" cy="1441761"/>
                </a:xfrm>
                <a:custGeom>
                  <a:rect b="b" l="l" r="r" t="t"/>
                  <a:pathLst>
                    <a:path extrusionOk="0" h="50802" w="32153">
                      <a:moveTo>
                        <a:pt x="3465" y="1"/>
                      </a:moveTo>
                      <a:cubicBezTo>
                        <a:pt x="3315" y="1"/>
                        <a:pt x="3171" y="14"/>
                        <a:pt x="3035" y="42"/>
                      </a:cubicBezTo>
                      <a:cubicBezTo>
                        <a:pt x="2050" y="263"/>
                        <a:pt x="0" y="1067"/>
                        <a:pt x="0" y="2554"/>
                      </a:cubicBezTo>
                      <a:lnTo>
                        <a:pt x="1387" y="29481"/>
                      </a:lnTo>
                      <a:cubicBezTo>
                        <a:pt x="1387" y="31892"/>
                        <a:pt x="3075" y="34826"/>
                        <a:pt x="5165" y="36032"/>
                      </a:cubicBezTo>
                      <a:lnTo>
                        <a:pt x="27530" y="50580"/>
                      </a:lnTo>
                      <a:cubicBezTo>
                        <a:pt x="27802" y="50736"/>
                        <a:pt x="28106" y="50801"/>
                        <a:pt x="28422" y="50801"/>
                      </a:cubicBezTo>
                      <a:cubicBezTo>
                        <a:pt x="29576" y="50801"/>
                        <a:pt x="30897" y="49927"/>
                        <a:pt x="31449" y="49375"/>
                      </a:cubicBezTo>
                      <a:cubicBezTo>
                        <a:pt x="31891" y="48913"/>
                        <a:pt x="32152" y="48189"/>
                        <a:pt x="32152" y="47245"/>
                      </a:cubicBezTo>
                      <a:lnTo>
                        <a:pt x="32152" y="20458"/>
                      </a:lnTo>
                      <a:cubicBezTo>
                        <a:pt x="32152" y="18047"/>
                        <a:pt x="30464" y="15113"/>
                        <a:pt x="28374" y="13907"/>
                      </a:cubicBezTo>
                      <a:lnTo>
                        <a:pt x="5165" y="504"/>
                      </a:lnTo>
                      <a:cubicBezTo>
                        <a:pt x="4559" y="162"/>
                        <a:pt x="3977" y="1"/>
                        <a:pt x="3465" y="1"/>
                      </a:cubicBezTo>
                      <a:close/>
                    </a:path>
                  </a:pathLst>
                </a:custGeom>
                <a:solidFill>
                  <a:srgbClr val="FFC76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3" name="Google Shape;1893;p46"/>
                <p:cNvSpPr/>
                <p:nvPr/>
              </p:nvSpPr>
              <p:spPr>
                <a:xfrm>
                  <a:off x="4668092" y="3081464"/>
                  <a:ext cx="872571" cy="1417467"/>
                </a:xfrm>
                <a:custGeom>
                  <a:rect b="b" l="l" r="r" t="t"/>
                  <a:pathLst>
                    <a:path extrusionOk="0" h="49946" w="30746">
                      <a:moveTo>
                        <a:pt x="2085" y="1"/>
                      </a:moveTo>
                      <a:cubicBezTo>
                        <a:pt x="848" y="1"/>
                        <a:pt x="1" y="987"/>
                        <a:pt x="1" y="2710"/>
                      </a:cubicBezTo>
                      <a:lnTo>
                        <a:pt x="1" y="29476"/>
                      </a:lnTo>
                      <a:cubicBezTo>
                        <a:pt x="1" y="31887"/>
                        <a:pt x="1688" y="34821"/>
                        <a:pt x="3778" y="36027"/>
                      </a:cubicBezTo>
                      <a:lnTo>
                        <a:pt x="26968" y="49430"/>
                      </a:lnTo>
                      <a:cubicBezTo>
                        <a:pt x="27574" y="49780"/>
                        <a:pt x="28146" y="49945"/>
                        <a:pt x="28653" y="49945"/>
                      </a:cubicBezTo>
                      <a:cubicBezTo>
                        <a:pt x="29895" y="49945"/>
                        <a:pt x="30746" y="48952"/>
                        <a:pt x="30746" y="47240"/>
                      </a:cubicBezTo>
                      <a:lnTo>
                        <a:pt x="30746" y="20453"/>
                      </a:lnTo>
                      <a:cubicBezTo>
                        <a:pt x="30746" y="18042"/>
                        <a:pt x="29058" y="15108"/>
                        <a:pt x="26968" y="13902"/>
                      </a:cubicBezTo>
                      <a:lnTo>
                        <a:pt x="3778" y="519"/>
                      </a:lnTo>
                      <a:cubicBezTo>
                        <a:pt x="3169" y="168"/>
                        <a:pt x="2594" y="1"/>
                        <a:pt x="20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4" name="Google Shape;1894;p46"/>
                <p:cNvSpPr/>
                <p:nvPr/>
              </p:nvSpPr>
              <p:spPr>
                <a:xfrm>
                  <a:off x="4968825" y="3542965"/>
                  <a:ext cx="266715" cy="554829"/>
                </a:xfrm>
                <a:custGeom>
                  <a:rect b="b" l="l" r="r" t="t"/>
                  <a:pathLst>
                    <a:path extrusionOk="0" h="19550" w="9398">
                      <a:moveTo>
                        <a:pt x="1596" y="1"/>
                      </a:moveTo>
                      <a:cubicBezTo>
                        <a:pt x="1" y="1"/>
                        <a:pt x="647" y="3029"/>
                        <a:pt x="1661" y="6382"/>
                      </a:cubicBezTo>
                      <a:cubicBezTo>
                        <a:pt x="2385" y="8693"/>
                        <a:pt x="2345" y="11164"/>
                        <a:pt x="1581" y="13475"/>
                      </a:cubicBezTo>
                      <a:cubicBezTo>
                        <a:pt x="737" y="15123"/>
                        <a:pt x="677" y="17876"/>
                        <a:pt x="3229" y="19303"/>
                      </a:cubicBezTo>
                      <a:cubicBezTo>
                        <a:pt x="3532" y="19471"/>
                        <a:pt x="3826" y="19549"/>
                        <a:pt x="4111" y="19549"/>
                      </a:cubicBezTo>
                      <a:cubicBezTo>
                        <a:pt x="6211" y="19549"/>
                        <a:pt x="7811" y="15289"/>
                        <a:pt x="8554" y="11184"/>
                      </a:cubicBezTo>
                      <a:cubicBezTo>
                        <a:pt x="9398" y="6522"/>
                        <a:pt x="5419" y="1559"/>
                        <a:pt x="2606" y="273"/>
                      </a:cubicBezTo>
                      <a:cubicBezTo>
                        <a:pt x="2199" y="87"/>
                        <a:pt x="1866" y="1"/>
                        <a:pt x="1596" y="1"/>
                      </a:cubicBezTo>
                      <a:close/>
                    </a:path>
                  </a:pathLst>
                </a:custGeom>
                <a:solidFill>
                  <a:srgbClr val="F8F7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5" name="Google Shape;1895;p46"/>
                <p:cNvSpPr/>
                <p:nvPr/>
              </p:nvSpPr>
              <p:spPr>
                <a:xfrm>
                  <a:off x="5002852" y="3543334"/>
                  <a:ext cx="232688" cy="554063"/>
                </a:xfrm>
                <a:custGeom>
                  <a:rect b="b" l="l" r="r" t="t"/>
                  <a:pathLst>
                    <a:path extrusionOk="0" h="19523" w="8199">
                      <a:moveTo>
                        <a:pt x="406" y="0"/>
                      </a:moveTo>
                      <a:cubicBezTo>
                        <a:pt x="252" y="0"/>
                        <a:pt x="118" y="27"/>
                        <a:pt x="0" y="79"/>
                      </a:cubicBezTo>
                      <a:cubicBezTo>
                        <a:pt x="2673" y="1908"/>
                        <a:pt x="5747" y="6268"/>
                        <a:pt x="4984" y="10428"/>
                      </a:cubicBezTo>
                      <a:cubicBezTo>
                        <a:pt x="4321" y="14125"/>
                        <a:pt x="2954" y="17943"/>
                        <a:pt x="1166" y="18667"/>
                      </a:cubicBezTo>
                      <a:cubicBezTo>
                        <a:pt x="1427" y="18908"/>
                        <a:pt x="1708" y="19109"/>
                        <a:pt x="2030" y="19270"/>
                      </a:cubicBezTo>
                      <a:cubicBezTo>
                        <a:pt x="2336" y="19442"/>
                        <a:pt x="2634" y="19523"/>
                        <a:pt x="2922" y="19523"/>
                      </a:cubicBezTo>
                      <a:cubicBezTo>
                        <a:pt x="5017" y="19523"/>
                        <a:pt x="6613" y="15269"/>
                        <a:pt x="7355" y="11171"/>
                      </a:cubicBezTo>
                      <a:cubicBezTo>
                        <a:pt x="8199" y="6509"/>
                        <a:pt x="4220" y="1546"/>
                        <a:pt x="1407" y="260"/>
                      </a:cubicBezTo>
                      <a:cubicBezTo>
                        <a:pt x="1000" y="82"/>
                        <a:pt x="673" y="0"/>
                        <a:pt x="40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6" name="Google Shape;1896;p46"/>
                <p:cNvSpPr/>
                <p:nvPr/>
              </p:nvSpPr>
              <p:spPr>
                <a:xfrm>
                  <a:off x="4944731" y="3394599"/>
                  <a:ext cx="102452" cy="126887"/>
                </a:xfrm>
                <a:custGeom>
                  <a:rect b="b" l="l" r="r" t="t"/>
                  <a:pathLst>
                    <a:path extrusionOk="0" h="4471" w="3610">
                      <a:moveTo>
                        <a:pt x="1034" y="1"/>
                      </a:moveTo>
                      <a:cubicBezTo>
                        <a:pt x="402" y="1"/>
                        <a:pt x="0" y="565"/>
                        <a:pt x="79" y="1462"/>
                      </a:cubicBezTo>
                      <a:cubicBezTo>
                        <a:pt x="200" y="2627"/>
                        <a:pt x="1043" y="3893"/>
                        <a:pt x="1988" y="4335"/>
                      </a:cubicBezTo>
                      <a:cubicBezTo>
                        <a:pt x="2197" y="4427"/>
                        <a:pt x="2393" y="4470"/>
                        <a:pt x="2571" y="4470"/>
                      </a:cubicBezTo>
                      <a:cubicBezTo>
                        <a:pt x="3211" y="4470"/>
                        <a:pt x="3610" y="3906"/>
                        <a:pt x="3515" y="3009"/>
                      </a:cubicBezTo>
                      <a:cubicBezTo>
                        <a:pt x="3415" y="1844"/>
                        <a:pt x="2551" y="578"/>
                        <a:pt x="1606" y="136"/>
                      </a:cubicBezTo>
                      <a:cubicBezTo>
                        <a:pt x="1401" y="44"/>
                        <a:pt x="1209" y="1"/>
                        <a:pt x="103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7" name="Google Shape;1897;p46"/>
                <p:cNvSpPr/>
                <p:nvPr/>
              </p:nvSpPr>
              <p:spPr>
                <a:xfrm>
                  <a:off x="5055807" y="3475139"/>
                  <a:ext cx="65898" cy="81337"/>
                </a:xfrm>
                <a:custGeom>
                  <a:rect b="b" l="l" r="r" t="t"/>
                  <a:pathLst>
                    <a:path extrusionOk="0" h="2866" w="2322">
                      <a:moveTo>
                        <a:pt x="660" y="0"/>
                      </a:moveTo>
                      <a:cubicBezTo>
                        <a:pt x="257" y="0"/>
                        <a:pt x="1" y="369"/>
                        <a:pt x="63" y="935"/>
                      </a:cubicBezTo>
                      <a:cubicBezTo>
                        <a:pt x="124" y="1678"/>
                        <a:pt x="686" y="2502"/>
                        <a:pt x="1289" y="2783"/>
                      </a:cubicBezTo>
                      <a:cubicBezTo>
                        <a:pt x="1418" y="2839"/>
                        <a:pt x="1539" y="2866"/>
                        <a:pt x="1649" y="2866"/>
                      </a:cubicBezTo>
                      <a:cubicBezTo>
                        <a:pt x="2058" y="2866"/>
                        <a:pt x="2321" y="2504"/>
                        <a:pt x="2274" y="1919"/>
                      </a:cubicBezTo>
                      <a:cubicBezTo>
                        <a:pt x="2193" y="1196"/>
                        <a:pt x="1651" y="372"/>
                        <a:pt x="1028" y="91"/>
                      </a:cubicBezTo>
                      <a:cubicBezTo>
                        <a:pt x="896" y="29"/>
                        <a:pt x="772" y="0"/>
                        <a:pt x="6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8" name="Google Shape;1898;p46"/>
                <p:cNvSpPr/>
                <p:nvPr/>
              </p:nvSpPr>
              <p:spPr>
                <a:xfrm>
                  <a:off x="5122413" y="3544526"/>
                  <a:ext cx="59712" cy="74270"/>
                </a:xfrm>
                <a:custGeom>
                  <a:rect b="b" l="l" r="r" t="t"/>
                  <a:pathLst>
                    <a:path extrusionOk="0" h="2617" w="2104">
                      <a:moveTo>
                        <a:pt x="602" y="0"/>
                      </a:moveTo>
                      <a:cubicBezTo>
                        <a:pt x="237" y="0"/>
                        <a:pt x="0" y="326"/>
                        <a:pt x="47" y="861"/>
                      </a:cubicBezTo>
                      <a:cubicBezTo>
                        <a:pt x="128" y="1564"/>
                        <a:pt x="550" y="2187"/>
                        <a:pt x="1173" y="2529"/>
                      </a:cubicBezTo>
                      <a:cubicBezTo>
                        <a:pt x="1296" y="2588"/>
                        <a:pt x="1413" y="2617"/>
                        <a:pt x="1518" y="2617"/>
                      </a:cubicBezTo>
                      <a:cubicBezTo>
                        <a:pt x="1874" y="2617"/>
                        <a:pt x="2103" y="2293"/>
                        <a:pt x="2057" y="1765"/>
                      </a:cubicBezTo>
                      <a:cubicBezTo>
                        <a:pt x="1976" y="1062"/>
                        <a:pt x="1554" y="439"/>
                        <a:pt x="932" y="77"/>
                      </a:cubicBezTo>
                      <a:cubicBezTo>
                        <a:pt x="814" y="25"/>
                        <a:pt x="703" y="0"/>
                        <a:pt x="60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9" name="Google Shape;1899;p46"/>
                <p:cNvSpPr/>
                <p:nvPr/>
              </p:nvSpPr>
              <p:spPr>
                <a:xfrm>
                  <a:off x="5174177" y="3622767"/>
                  <a:ext cx="52446" cy="64877"/>
                </a:xfrm>
                <a:custGeom>
                  <a:rect b="b" l="l" r="r" t="t"/>
                  <a:pathLst>
                    <a:path extrusionOk="0" h="2286" w="1848">
                      <a:moveTo>
                        <a:pt x="518" y="1"/>
                      </a:moveTo>
                      <a:cubicBezTo>
                        <a:pt x="200" y="1"/>
                        <a:pt x="1" y="287"/>
                        <a:pt x="32" y="756"/>
                      </a:cubicBezTo>
                      <a:cubicBezTo>
                        <a:pt x="112" y="1359"/>
                        <a:pt x="474" y="1902"/>
                        <a:pt x="1017" y="2223"/>
                      </a:cubicBezTo>
                      <a:cubicBezTo>
                        <a:pt x="1118" y="2265"/>
                        <a:pt x="1214" y="2286"/>
                        <a:pt x="1301" y="2286"/>
                      </a:cubicBezTo>
                      <a:cubicBezTo>
                        <a:pt x="1632" y="2286"/>
                        <a:pt x="1848" y="2001"/>
                        <a:pt x="1800" y="1540"/>
                      </a:cubicBezTo>
                      <a:cubicBezTo>
                        <a:pt x="1720" y="917"/>
                        <a:pt x="1358" y="375"/>
                        <a:pt x="816" y="73"/>
                      </a:cubicBezTo>
                      <a:cubicBezTo>
                        <a:pt x="709" y="24"/>
                        <a:pt x="608" y="1"/>
                        <a:pt x="5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0" name="Google Shape;1900;p46"/>
                <p:cNvSpPr/>
                <p:nvPr/>
              </p:nvSpPr>
              <p:spPr>
                <a:xfrm>
                  <a:off x="5210246" y="3699760"/>
                  <a:ext cx="52304" cy="64593"/>
                </a:xfrm>
                <a:custGeom>
                  <a:rect b="b" l="l" r="r" t="t"/>
                  <a:pathLst>
                    <a:path extrusionOk="0" h="2276" w="1843">
                      <a:moveTo>
                        <a:pt x="529" y="0"/>
                      </a:moveTo>
                      <a:cubicBezTo>
                        <a:pt x="208" y="0"/>
                        <a:pt x="0" y="283"/>
                        <a:pt x="47" y="736"/>
                      </a:cubicBezTo>
                      <a:cubicBezTo>
                        <a:pt x="107" y="1359"/>
                        <a:pt x="489" y="1902"/>
                        <a:pt x="1032" y="2203"/>
                      </a:cubicBezTo>
                      <a:cubicBezTo>
                        <a:pt x="1139" y="2252"/>
                        <a:pt x="1240" y="2276"/>
                        <a:pt x="1330" y="2276"/>
                      </a:cubicBezTo>
                      <a:cubicBezTo>
                        <a:pt x="1646" y="2276"/>
                        <a:pt x="1842" y="1993"/>
                        <a:pt x="1795" y="1540"/>
                      </a:cubicBezTo>
                      <a:cubicBezTo>
                        <a:pt x="1735" y="917"/>
                        <a:pt x="1373" y="374"/>
                        <a:pt x="831" y="73"/>
                      </a:cubicBezTo>
                      <a:cubicBezTo>
                        <a:pt x="723" y="24"/>
                        <a:pt x="622" y="0"/>
                        <a:pt x="5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901" name="Google Shape;1901;p46"/>
              <p:cNvCxnSpPr/>
              <p:nvPr/>
            </p:nvCxnSpPr>
            <p:spPr>
              <a:xfrm rot="10800000">
                <a:off x="5918850" y="4550150"/>
                <a:ext cx="2651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dash"/>
                <a:round/>
                <a:headEnd len="med" w="med" type="none"/>
                <a:tailEnd len="med" w="med" type="oval"/>
              </a:ln>
            </p:spPr>
          </p:cxn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47"/>
          <p:cNvSpPr txBox="1"/>
          <p:nvPr>
            <p:ph type="title"/>
          </p:nvPr>
        </p:nvSpPr>
        <p:spPr>
          <a:xfrm>
            <a:off x="1505025" y="375375"/>
            <a:ext cx="60132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Project Traceability and software Practices</a:t>
            </a:r>
            <a:endParaRPr/>
          </a:p>
        </p:txBody>
      </p:sp>
      <p:sp>
        <p:nvSpPr>
          <p:cNvPr id="1907" name="Google Shape;1907;p47"/>
          <p:cNvSpPr/>
          <p:nvPr/>
        </p:nvSpPr>
        <p:spPr>
          <a:xfrm>
            <a:off x="1505182" y="1336052"/>
            <a:ext cx="6161169" cy="2001263"/>
          </a:xfrm>
          <a:custGeom>
            <a:rect b="b" l="l" r="r" t="t"/>
            <a:pathLst>
              <a:path extrusionOk="0" fill="none" h="56689" w="174525">
                <a:moveTo>
                  <a:pt x="0" y="35649"/>
                </a:moveTo>
                <a:lnTo>
                  <a:pt x="21301" y="18589"/>
                </a:lnTo>
                <a:lnTo>
                  <a:pt x="41697" y="21824"/>
                </a:lnTo>
                <a:lnTo>
                  <a:pt x="44169" y="1"/>
                </a:lnTo>
                <a:lnTo>
                  <a:pt x="64586" y="46340"/>
                </a:lnTo>
                <a:lnTo>
                  <a:pt x="87052" y="33258"/>
                </a:lnTo>
                <a:lnTo>
                  <a:pt x="115968" y="40552"/>
                </a:lnTo>
                <a:lnTo>
                  <a:pt x="142815" y="28958"/>
                </a:lnTo>
                <a:lnTo>
                  <a:pt x="152822" y="43004"/>
                </a:lnTo>
                <a:lnTo>
                  <a:pt x="145186" y="56689"/>
                </a:lnTo>
                <a:lnTo>
                  <a:pt x="167833" y="52850"/>
                </a:lnTo>
                <a:lnTo>
                  <a:pt x="174525" y="36091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miter lim="2009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8" name="Google Shape;1908;p47"/>
          <p:cNvGrpSpPr/>
          <p:nvPr/>
        </p:nvGrpSpPr>
        <p:grpSpPr>
          <a:xfrm>
            <a:off x="392050" y="1137938"/>
            <a:ext cx="2083900" cy="1634625"/>
            <a:chOff x="391900" y="1841525"/>
            <a:chExt cx="2083900" cy="1634625"/>
          </a:xfrm>
        </p:grpSpPr>
        <p:grpSp>
          <p:nvGrpSpPr>
            <p:cNvPr id="1909" name="Google Shape;1909;p47"/>
            <p:cNvGrpSpPr/>
            <p:nvPr/>
          </p:nvGrpSpPr>
          <p:grpSpPr>
            <a:xfrm>
              <a:off x="1319878" y="3118536"/>
              <a:ext cx="378160" cy="357614"/>
              <a:chOff x="1319878" y="2981586"/>
              <a:chExt cx="378160" cy="357614"/>
            </a:xfrm>
          </p:grpSpPr>
          <p:sp>
            <p:nvSpPr>
              <p:cNvPr id="1910" name="Google Shape;1910;p47"/>
              <p:cNvSpPr/>
              <p:nvPr/>
            </p:nvSpPr>
            <p:spPr>
              <a:xfrm>
                <a:off x="1397646" y="3076368"/>
                <a:ext cx="201048" cy="169275"/>
              </a:xfrm>
              <a:custGeom>
                <a:rect b="b" l="l" r="r" t="t"/>
                <a:pathLst>
                  <a:path extrusionOk="0" h="4795" w="5695">
                    <a:moveTo>
                      <a:pt x="3031" y="1"/>
                    </a:moveTo>
                    <a:cubicBezTo>
                      <a:pt x="2240" y="1"/>
                      <a:pt x="1446" y="378"/>
                      <a:pt x="973" y="1175"/>
                    </a:cubicBezTo>
                    <a:cubicBezTo>
                      <a:pt x="0" y="2832"/>
                      <a:pt x="1254" y="4795"/>
                      <a:pt x="3015" y="4795"/>
                    </a:cubicBezTo>
                    <a:cubicBezTo>
                      <a:pt x="3219" y="4795"/>
                      <a:pt x="3430" y="4768"/>
                      <a:pt x="3645" y="4712"/>
                    </a:cubicBezTo>
                    <a:cubicBezTo>
                      <a:pt x="4931" y="4391"/>
                      <a:pt x="5695" y="3064"/>
                      <a:pt x="5373" y="1798"/>
                    </a:cubicBezTo>
                    <a:cubicBezTo>
                      <a:pt x="5068" y="631"/>
                      <a:pt x="4052" y="1"/>
                      <a:pt x="30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47"/>
              <p:cNvSpPr/>
              <p:nvPr/>
            </p:nvSpPr>
            <p:spPr>
              <a:xfrm>
                <a:off x="1319878" y="2981586"/>
                <a:ext cx="378160" cy="357614"/>
              </a:xfrm>
              <a:custGeom>
                <a:rect b="b" l="l" r="r" t="t"/>
                <a:pathLst>
                  <a:path extrusionOk="0" h="10130" w="10712">
                    <a:moveTo>
                      <a:pt x="5245" y="525"/>
                    </a:moveTo>
                    <a:lnTo>
                      <a:pt x="5225" y="545"/>
                    </a:lnTo>
                    <a:cubicBezTo>
                      <a:pt x="5239" y="545"/>
                      <a:pt x="5252" y="545"/>
                      <a:pt x="5265" y="545"/>
                    </a:cubicBezTo>
                    <a:cubicBezTo>
                      <a:pt x="7539" y="545"/>
                      <a:pt x="9467" y="2246"/>
                      <a:pt x="9747" y="4503"/>
                    </a:cubicBezTo>
                    <a:cubicBezTo>
                      <a:pt x="10048" y="6774"/>
                      <a:pt x="8601" y="8904"/>
                      <a:pt x="6371" y="9487"/>
                    </a:cubicBezTo>
                    <a:cubicBezTo>
                      <a:pt x="5989" y="9585"/>
                      <a:pt x="5607" y="9631"/>
                      <a:pt x="5230" y="9631"/>
                    </a:cubicBezTo>
                    <a:cubicBezTo>
                      <a:pt x="3209" y="9631"/>
                      <a:pt x="1370" y="8281"/>
                      <a:pt x="845" y="6232"/>
                    </a:cubicBezTo>
                    <a:cubicBezTo>
                      <a:pt x="81" y="3338"/>
                      <a:pt x="2251" y="525"/>
                      <a:pt x="5245" y="525"/>
                    </a:cubicBezTo>
                    <a:close/>
                    <a:moveTo>
                      <a:pt x="5248" y="1"/>
                    </a:moveTo>
                    <a:cubicBezTo>
                      <a:pt x="5034" y="1"/>
                      <a:pt x="4819" y="14"/>
                      <a:pt x="4602" y="42"/>
                    </a:cubicBezTo>
                    <a:cubicBezTo>
                      <a:pt x="1950" y="384"/>
                      <a:pt x="1" y="2715"/>
                      <a:pt x="182" y="5388"/>
                    </a:cubicBezTo>
                    <a:cubicBezTo>
                      <a:pt x="342" y="8060"/>
                      <a:pt x="2553" y="10130"/>
                      <a:pt x="5245" y="10130"/>
                    </a:cubicBezTo>
                    <a:cubicBezTo>
                      <a:pt x="5667" y="10130"/>
                      <a:pt x="6089" y="10070"/>
                      <a:pt x="6511" y="9969"/>
                    </a:cubicBezTo>
                    <a:cubicBezTo>
                      <a:pt x="9104" y="9306"/>
                      <a:pt x="10711" y="6734"/>
                      <a:pt x="10209" y="4102"/>
                    </a:cubicBezTo>
                    <a:cubicBezTo>
                      <a:pt x="9748" y="1704"/>
                      <a:pt x="7628" y="1"/>
                      <a:pt x="5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2" name="Google Shape;1912;p47"/>
            <p:cNvGrpSpPr/>
            <p:nvPr/>
          </p:nvGrpSpPr>
          <p:grpSpPr>
            <a:xfrm>
              <a:off x="391900" y="1841525"/>
              <a:ext cx="2083900" cy="1184513"/>
              <a:chOff x="391900" y="1841525"/>
              <a:chExt cx="2083900" cy="1184513"/>
            </a:xfrm>
          </p:grpSpPr>
          <p:sp>
            <p:nvSpPr>
              <p:cNvPr id="1913" name="Google Shape;1913;p47"/>
              <p:cNvSpPr/>
              <p:nvPr/>
            </p:nvSpPr>
            <p:spPr>
              <a:xfrm>
                <a:off x="391900" y="2546038"/>
                <a:ext cx="1653600" cy="480000"/>
              </a:xfrm>
              <a:prstGeom prst="roundRect">
                <a:avLst>
                  <a:gd fmla="val 16667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Documentation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14" name="Google Shape;1914;p47"/>
              <p:cNvSpPr txBox="1"/>
              <p:nvPr/>
            </p:nvSpPr>
            <p:spPr>
              <a:xfrm>
                <a:off x="456800" y="1841525"/>
                <a:ext cx="2019000" cy="77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1915" name="Google Shape;1915;p47"/>
          <p:cNvGrpSpPr/>
          <p:nvPr/>
        </p:nvGrpSpPr>
        <p:grpSpPr>
          <a:xfrm>
            <a:off x="3562500" y="990013"/>
            <a:ext cx="2019000" cy="1604413"/>
            <a:chOff x="3562350" y="1693600"/>
            <a:chExt cx="2019000" cy="1604413"/>
          </a:xfrm>
        </p:grpSpPr>
        <p:sp>
          <p:nvSpPr>
            <p:cNvPr id="1916" name="Google Shape;1916;p47"/>
            <p:cNvSpPr/>
            <p:nvPr/>
          </p:nvSpPr>
          <p:spPr>
            <a:xfrm>
              <a:off x="4464838" y="3128314"/>
              <a:ext cx="201189" cy="169699"/>
            </a:xfrm>
            <a:custGeom>
              <a:rect b="b" l="l" r="r" t="t"/>
              <a:pathLst>
                <a:path extrusionOk="0" h="4807" w="5699">
                  <a:moveTo>
                    <a:pt x="3035" y="1"/>
                  </a:moveTo>
                  <a:cubicBezTo>
                    <a:pt x="2246" y="1"/>
                    <a:pt x="1451" y="383"/>
                    <a:pt x="976" y="1192"/>
                  </a:cubicBezTo>
                  <a:cubicBezTo>
                    <a:pt x="0" y="2837"/>
                    <a:pt x="1267" y="4806"/>
                    <a:pt x="3038" y="4806"/>
                  </a:cubicBezTo>
                  <a:cubicBezTo>
                    <a:pt x="3236" y="4806"/>
                    <a:pt x="3440" y="4781"/>
                    <a:pt x="3649" y="4729"/>
                  </a:cubicBezTo>
                  <a:cubicBezTo>
                    <a:pt x="4915" y="4387"/>
                    <a:pt x="5699" y="3081"/>
                    <a:pt x="5357" y="1795"/>
                  </a:cubicBezTo>
                  <a:cubicBezTo>
                    <a:pt x="5052" y="631"/>
                    <a:pt x="4048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17" name="Google Shape;1917;p47"/>
            <p:cNvGrpSpPr/>
            <p:nvPr/>
          </p:nvGrpSpPr>
          <p:grpSpPr>
            <a:xfrm>
              <a:off x="3562350" y="1693600"/>
              <a:ext cx="2019000" cy="1332313"/>
              <a:chOff x="3562350" y="1693600"/>
              <a:chExt cx="2019000" cy="1332313"/>
            </a:xfrm>
          </p:grpSpPr>
          <p:sp>
            <p:nvSpPr>
              <p:cNvPr id="1918" name="Google Shape;1918;p47"/>
              <p:cNvSpPr/>
              <p:nvPr/>
            </p:nvSpPr>
            <p:spPr>
              <a:xfrm>
                <a:off x="3744450" y="2465813"/>
                <a:ext cx="1663200" cy="5601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Branch &amp; </a:t>
                </a:r>
                <a:r>
                  <a:rPr lang="zh-C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Version Control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19" name="Google Shape;1919;p47"/>
              <p:cNvSpPr txBox="1"/>
              <p:nvPr/>
            </p:nvSpPr>
            <p:spPr>
              <a:xfrm>
                <a:off x="3562350" y="1693600"/>
                <a:ext cx="2019000" cy="77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1920" name="Google Shape;1920;p47"/>
          <p:cNvGrpSpPr/>
          <p:nvPr/>
        </p:nvGrpSpPr>
        <p:grpSpPr>
          <a:xfrm>
            <a:off x="6668050" y="1137938"/>
            <a:ext cx="2019000" cy="1634625"/>
            <a:chOff x="6667900" y="1841525"/>
            <a:chExt cx="2019000" cy="1634625"/>
          </a:xfrm>
        </p:grpSpPr>
        <p:grpSp>
          <p:nvGrpSpPr>
            <p:cNvPr id="1921" name="Google Shape;1921;p47"/>
            <p:cNvGrpSpPr/>
            <p:nvPr/>
          </p:nvGrpSpPr>
          <p:grpSpPr>
            <a:xfrm>
              <a:off x="7461676" y="3118818"/>
              <a:ext cx="431291" cy="357332"/>
              <a:chOff x="7461676" y="2981868"/>
              <a:chExt cx="431291" cy="357332"/>
            </a:xfrm>
          </p:grpSpPr>
          <p:sp>
            <p:nvSpPr>
              <p:cNvPr id="1922" name="Google Shape;1922;p47"/>
              <p:cNvSpPr/>
              <p:nvPr/>
            </p:nvSpPr>
            <p:spPr>
              <a:xfrm>
                <a:off x="7557800" y="3076086"/>
                <a:ext cx="201789" cy="169558"/>
              </a:xfrm>
              <a:custGeom>
                <a:rect b="b" l="l" r="r" t="t"/>
                <a:pathLst>
                  <a:path extrusionOk="0" h="4803" w="5716">
                    <a:moveTo>
                      <a:pt x="3026" y="0"/>
                    </a:moveTo>
                    <a:cubicBezTo>
                      <a:pt x="2237" y="0"/>
                      <a:pt x="1445" y="379"/>
                      <a:pt x="973" y="1183"/>
                    </a:cubicBezTo>
                    <a:cubicBezTo>
                      <a:pt x="1" y="2840"/>
                      <a:pt x="1255" y="4803"/>
                      <a:pt x="3030" y="4803"/>
                    </a:cubicBezTo>
                    <a:cubicBezTo>
                      <a:pt x="3236" y="4803"/>
                      <a:pt x="3449" y="4776"/>
                      <a:pt x="3666" y="4720"/>
                    </a:cubicBezTo>
                    <a:cubicBezTo>
                      <a:pt x="4932" y="4399"/>
                      <a:pt x="5716" y="3072"/>
                      <a:pt x="5374" y="1806"/>
                    </a:cubicBezTo>
                    <a:cubicBezTo>
                      <a:pt x="5067" y="637"/>
                      <a:pt x="4050" y="0"/>
                      <a:pt x="30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47"/>
              <p:cNvSpPr/>
              <p:nvPr/>
            </p:nvSpPr>
            <p:spPr>
              <a:xfrm>
                <a:off x="7461676" y="2981868"/>
                <a:ext cx="431291" cy="357332"/>
              </a:xfrm>
              <a:custGeom>
                <a:rect b="b" l="l" r="r" t="t"/>
                <a:pathLst>
                  <a:path extrusionOk="0" h="10122" w="12217">
                    <a:moveTo>
                      <a:pt x="5766" y="517"/>
                    </a:moveTo>
                    <a:lnTo>
                      <a:pt x="5766" y="537"/>
                    </a:lnTo>
                    <a:cubicBezTo>
                      <a:pt x="5779" y="537"/>
                      <a:pt x="5793" y="537"/>
                      <a:pt x="5806" y="537"/>
                    </a:cubicBezTo>
                    <a:cubicBezTo>
                      <a:pt x="8079" y="537"/>
                      <a:pt x="9988" y="2238"/>
                      <a:pt x="10287" y="4495"/>
                    </a:cubicBezTo>
                    <a:cubicBezTo>
                      <a:pt x="10569" y="6766"/>
                      <a:pt x="9122" y="8896"/>
                      <a:pt x="6911" y="9479"/>
                    </a:cubicBezTo>
                    <a:cubicBezTo>
                      <a:pt x="6530" y="9577"/>
                      <a:pt x="6147" y="9623"/>
                      <a:pt x="5770" y="9623"/>
                    </a:cubicBezTo>
                    <a:cubicBezTo>
                      <a:pt x="3744" y="9623"/>
                      <a:pt x="1890" y="8273"/>
                      <a:pt x="1365" y="6224"/>
                    </a:cubicBezTo>
                    <a:cubicBezTo>
                      <a:pt x="622" y="3330"/>
                      <a:pt x="2792" y="517"/>
                      <a:pt x="5766" y="517"/>
                    </a:cubicBezTo>
                    <a:close/>
                    <a:moveTo>
                      <a:pt x="5777" y="1"/>
                    </a:moveTo>
                    <a:cubicBezTo>
                      <a:pt x="2700" y="1"/>
                      <a:pt x="1" y="2925"/>
                      <a:pt x="883" y="6344"/>
                    </a:cubicBezTo>
                    <a:cubicBezTo>
                      <a:pt x="1466" y="8555"/>
                      <a:pt x="3475" y="10122"/>
                      <a:pt x="5766" y="10122"/>
                    </a:cubicBezTo>
                    <a:cubicBezTo>
                      <a:pt x="6208" y="10122"/>
                      <a:pt x="6630" y="10062"/>
                      <a:pt x="7052" y="9961"/>
                    </a:cubicBezTo>
                    <a:cubicBezTo>
                      <a:pt x="11392" y="8836"/>
                      <a:pt x="12216" y="3008"/>
                      <a:pt x="8338" y="718"/>
                    </a:cubicBezTo>
                    <a:cubicBezTo>
                      <a:pt x="7500" y="223"/>
                      <a:pt x="6624" y="1"/>
                      <a:pt x="577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4" name="Google Shape;1924;p47"/>
            <p:cNvGrpSpPr/>
            <p:nvPr/>
          </p:nvGrpSpPr>
          <p:grpSpPr>
            <a:xfrm>
              <a:off x="6667900" y="1841525"/>
              <a:ext cx="2019000" cy="1160113"/>
              <a:chOff x="6667900" y="1841525"/>
              <a:chExt cx="2019000" cy="1160113"/>
            </a:xfrm>
          </p:grpSpPr>
          <p:sp>
            <p:nvSpPr>
              <p:cNvPr id="1925" name="Google Shape;1925;p47"/>
              <p:cNvSpPr/>
              <p:nvPr/>
            </p:nvSpPr>
            <p:spPr>
              <a:xfrm>
                <a:off x="7128300" y="2613738"/>
                <a:ext cx="1060800" cy="387900"/>
              </a:xfrm>
              <a:prstGeom prst="roundRect">
                <a:avLst>
                  <a:gd fmla="val 16667" name="adj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8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Design</a:t>
                </a:r>
                <a:endParaRPr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26" name="Google Shape;1926;p47"/>
              <p:cNvSpPr txBox="1"/>
              <p:nvPr/>
            </p:nvSpPr>
            <p:spPr>
              <a:xfrm>
                <a:off x="6667900" y="1841525"/>
                <a:ext cx="2019000" cy="77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pic>
        <p:nvPicPr>
          <p:cNvPr id="1927" name="Google Shape;19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500" y="3482226"/>
            <a:ext cx="1254999" cy="125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950" y="3482225"/>
            <a:ext cx="1255000" cy="1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49" y="3559304"/>
            <a:ext cx="1255000" cy="1255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3398" y="3564038"/>
            <a:ext cx="1454075" cy="109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3851" y="3227375"/>
            <a:ext cx="1571309" cy="176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48"/>
          <p:cNvSpPr/>
          <p:nvPr/>
        </p:nvSpPr>
        <p:spPr>
          <a:xfrm rot="-685304">
            <a:off x="-445327" y="2383881"/>
            <a:ext cx="4734154" cy="3167324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48"/>
          <p:cNvSpPr txBox="1"/>
          <p:nvPr>
            <p:ph type="ctrTitle"/>
          </p:nvPr>
        </p:nvSpPr>
        <p:spPr>
          <a:xfrm>
            <a:off x="4254745" y="1066703"/>
            <a:ext cx="37230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06</a:t>
            </a:r>
            <a:endParaRPr/>
          </a:p>
        </p:txBody>
      </p:sp>
      <p:sp>
        <p:nvSpPr>
          <p:cNvPr id="1938" name="Google Shape;1938;p48"/>
          <p:cNvSpPr txBox="1"/>
          <p:nvPr>
            <p:ph idx="4294967295" type="subTitle"/>
          </p:nvPr>
        </p:nvSpPr>
        <p:spPr>
          <a:xfrm>
            <a:off x="4340705" y="2616399"/>
            <a:ext cx="35511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000"/>
              <a:t>White &amp; </a:t>
            </a:r>
            <a:r>
              <a:rPr b="1" lang="zh-CN" sz="2000"/>
              <a:t>Black Box Testing</a:t>
            </a:r>
            <a:endParaRPr b="1" sz="2000"/>
          </a:p>
        </p:txBody>
      </p:sp>
      <p:grpSp>
        <p:nvGrpSpPr>
          <p:cNvPr id="1939" name="Google Shape;1939;p48"/>
          <p:cNvGrpSpPr/>
          <p:nvPr/>
        </p:nvGrpSpPr>
        <p:grpSpPr>
          <a:xfrm flipH="1">
            <a:off x="1072295" y="2"/>
            <a:ext cx="1003255" cy="4150317"/>
            <a:chOff x="7139615" y="1617320"/>
            <a:chExt cx="429163" cy="2354790"/>
          </a:xfrm>
        </p:grpSpPr>
        <p:sp>
          <p:nvSpPr>
            <p:cNvPr id="1940" name="Google Shape;1940;p48"/>
            <p:cNvSpPr/>
            <p:nvPr/>
          </p:nvSpPr>
          <p:spPr>
            <a:xfrm>
              <a:off x="7140610" y="2696598"/>
              <a:ext cx="428168" cy="247277"/>
            </a:xfrm>
            <a:custGeom>
              <a:rect b="b" l="l" r="r" t="t"/>
              <a:pathLst>
                <a:path extrusionOk="0" h="24852" w="43032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8"/>
            <p:cNvSpPr/>
            <p:nvPr/>
          </p:nvSpPr>
          <p:spPr>
            <a:xfrm>
              <a:off x="7139615" y="2820387"/>
              <a:ext cx="214084" cy="1151722"/>
            </a:xfrm>
            <a:custGeom>
              <a:rect b="b" l="l" r="r" t="t"/>
              <a:pathLst>
                <a:path extrusionOk="0" h="115751" w="21516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8"/>
            <p:cNvSpPr/>
            <p:nvPr/>
          </p:nvSpPr>
          <p:spPr>
            <a:xfrm>
              <a:off x="7353673" y="2820387"/>
              <a:ext cx="214423" cy="1151722"/>
            </a:xfrm>
            <a:custGeom>
              <a:rect b="b" l="l" r="r" t="t"/>
              <a:pathLst>
                <a:path extrusionOk="0" h="115751" w="2155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8"/>
            <p:cNvSpPr/>
            <p:nvPr/>
          </p:nvSpPr>
          <p:spPr>
            <a:xfrm>
              <a:off x="7380895" y="2927591"/>
              <a:ext cx="40168" cy="1028910"/>
            </a:xfrm>
            <a:custGeom>
              <a:rect b="b" l="l" r="r" t="t"/>
              <a:pathLst>
                <a:path extrusionOk="0" h="103408" w="4037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8"/>
            <p:cNvSpPr/>
            <p:nvPr/>
          </p:nvSpPr>
          <p:spPr>
            <a:xfrm>
              <a:off x="7440958" y="2893077"/>
              <a:ext cx="39840" cy="1028581"/>
            </a:xfrm>
            <a:custGeom>
              <a:rect b="b" l="l" r="r" t="t"/>
              <a:pathLst>
                <a:path extrusionOk="0" h="103375" w="4004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8"/>
            <p:cNvSpPr/>
            <p:nvPr/>
          </p:nvSpPr>
          <p:spPr>
            <a:xfrm>
              <a:off x="7500704" y="2858553"/>
              <a:ext cx="40168" cy="1028581"/>
            </a:xfrm>
            <a:custGeom>
              <a:rect b="b" l="l" r="r" t="t"/>
              <a:pathLst>
                <a:path extrusionOk="0" h="103375" w="4037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8"/>
            <p:cNvSpPr/>
            <p:nvPr/>
          </p:nvSpPr>
          <p:spPr>
            <a:xfrm>
              <a:off x="7139615" y="2239270"/>
              <a:ext cx="215418" cy="142066"/>
            </a:xfrm>
            <a:custGeom>
              <a:rect b="b" l="l" r="r" t="t"/>
              <a:pathLst>
                <a:path extrusionOk="0" h="14278" w="2165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8"/>
            <p:cNvSpPr/>
            <p:nvPr/>
          </p:nvSpPr>
          <p:spPr>
            <a:xfrm>
              <a:off x="7355007" y="2239936"/>
              <a:ext cx="213756" cy="141399"/>
            </a:xfrm>
            <a:custGeom>
              <a:rect b="b" l="l" r="r" t="t"/>
              <a:pathLst>
                <a:path extrusionOk="0" h="14211" w="21483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8"/>
            <p:cNvSpPr/>
            <p:nvPr/>
          </p:nvSpPr>
          <p:spPr>
            <a:xfrm>
              <a:off x="7355007" y="2240593"/>
              <a:ext cx="204124" cy="684063"/>
            </a:xfrm>
            <a:custGeom>
              <a:rect b="b" l="l" r="r" t="t"/>
              <a:pathLst>
                <a:path extrusionOk="0" h="68750" w="20515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9" name="Google Shape;1949;p48"/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1950" name="Google Shape;1950;p48"/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48"/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48"/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48"/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48"/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48"/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48"/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48"/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48"/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59" name="Google Shape;1959;p48"/>
            <p:cNvSpPr/>
            <p:nvPr/>
          </p:nvSpPr>
          <p:spPr>
            <a:xfrm>
              <a:off x="7150897" y="2240593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8"/>
            <p:cNvSpPr/>
            <p:nvPr/>
          </p:nvSpPr>
          <p:spPr>
            <a:xfrm>
              <a:off x="7139615" y="2115809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61" name="Google Shape;1961;p48"/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1962" name="Google Shape;1962;p48"/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48"/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48"/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48"/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48"/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48"/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48"/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48"/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48"/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1" name="Google Shape;1971;p48"/>
            <p:cNvSpPr/>
            <p:nvPr/>
          </p:nvSpPr>
          <p:spPr>
            <a:xfrm>
              <a:off x="7178447" y="2027201"/>
              <a:ext cx="353155" cy="203796"/>
            </a:xfrm>
            <a:custGeom>
              <a:rect b="b" l="l" r="r" t="t"/>
              <a:pathLst>
                <a:path extrusionOk="0" h="20482" w="35493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8"/>
            <p:cNvSpPr/>
            <p:nvPr/>
          </p:nvSpPr>
          <p:spPr>
            <a:xfrm>
              <a:off x="717778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8"/>
            <p:cNvSpPr/>
            <p:nvPr/>
          </p:nvSpPr>
          <p:spPr>
            <a:xfrm>
              <a:off x="7298923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8"/>
            <p:cNvSpPr/>
            <p:nvPr/>
          </p:nvSpPr>
          <p:spPr>
            <a:xfrm>
              <a:off x="7249465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8"/>
            <p:cNvSpPr/>
            <p:nvPr/>
          </p:nvSpPr>
          <p:spPr>
            <a:xfrm>
              <a:off x="7200017" y="2160611"/>
              <a:ext cx="33203" cy="110206"/>
            </a:xfrm>
            <a:custGeom>
              <a:rect b="b" l="l" r="r" t="t"/>
              <a:pathLst>
                <a:path extrusionOk="0" h="11076" w="3337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8"/>
            <p:cNvSpPr/>
            <p:nvPr/>
          </p:nvSpPr>
          <p:spPr>
            <a:xfrm>
              <a:off x="735434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8"/>
            <p:cNvSpPr/>
            <p:nvPr/>
          </p:nvSpPr>
          <p:spPr>
            <a:xfrm>
              <a:off x="7376577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8"/>
            <p:cNvSpPr/>
            <p:nvPr/>
          </p:nvSpPr>
          <p:spPr>
            <a:xfrm>
              <a:off x="7426024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8"/>
            <p:cNvSpPr/>
            <p:nvPr/>
          </p:nvSpPr>
          <p:spPr>
            <a:xfrm>
              <a:off x="7475482" y="2160611"/>
              <a:ext cx="32865" cy="110206"/>
            </a:xfrm>
            <a:custGeom>
              <a:rect b="b" l="l" r="r" t="t"/>
              <a:pathLst>
                <a:path extrusionOk="0" h="11076" w="3303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8"/>
            <p:cNvSpPr/>
            <p:nvPr/>
          </p:nvSpPr>
          <p:spPr>
            <a:xfrm>
              <a:off x="7216284" y="2011929"/>
              <a:ext cx="276481" cy="159329"/>
            </a:xfrm>
            <a:custGeom>
              <a:rect b="b" l="l" r="r" t="t"/>
              <a:pathLst>
                <a:path extrusionOk="0" h="16013" w="27787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8"/>
            <p:cNvSpPr/>
            <p:nvPr/>
          </p:nvSpPr>
          <p:spPr>
            <a:xfrm>
              <a:off x="7215617" y="2091583"/>
              <a:ext cx="138414" cy="117500"/>
            </a:xfrm>
            <a:custGeom>
              <a:rect b="b" l="l" r="r" t="t"/>
              <a:pathLst>
                <a:path extrusionOk="0" h="11809" w="13911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8"/>
            <p:cNvSpPr/>
            <p:nvPr/>
          </p:nvSpPr>
          <p:spPr>
            <a:xfrm>
              <a:off x="7354012" y="2091583"/>
              <a:ext cx="138076" cy="117500"/>
            </a:xfrm>
            <a:custGeom>
              <a:rect b="b" l="l" r="r" t="t"/>
              <a:pathLst>
                <a:path extrusionOk="0" h="11809" w="13877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8"/>
            <p:cNvSpPr/>
            <p:nvPr/>
          </p:nvSpPr>
          <p:spPr>
            <a:xfrm>
              <a:off x="7315180" y="1855287"/>
              <a:ext cx="78008" cy="45143"/>
            </a:xfrm>
            <a:custGeom>
              <a:rect b="b" l="l" r="r" t="t"/>
              <a:pathLst>
                <a:path extrusionOk="0" h="4537" w="784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7325796" y="1861585"/>
              <a:ext cx="56436" cy="32537"/>
            </a:xfrm>
            <a:custGeom>
              <a:rect b="b" l="l" r="r" t="t"/>
              <a:pathLst>
                <a:path extrusionOk="0" h="3270" w="5672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7314851" y="1877852"/>
              <a:ext cx="39173" cy="234999"/>
            </a:xfrm>
            <a:custGeom>
              <a:rect b="b" l="l" r="r" t="t"/>
              <a:pathLst>
                <a:path extrusionOk="0" h="23618" w="3937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7354012" y="1877852"/>
              <a:ext cx="38845" cy="234999"/>
            </a:xfrm>
            <a:custGeom>
              <a:rect b="b" l="l" r="r" t="t"/>
              <a:pathLst>
                <a:path extrusionOk="0" h="23618" w="3904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7325796" y="1617320"/>
              <a:ext cx="28228" cy="276819"/>
            </a:xfrm>
            <a:custGeom>
              <a:rect b="b" l="l" r="r" t="t"/>
              <a:pathLst>
                <a:path extrusionOk="0" h="27821" w="2837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7354012" y="1617320"/>
              <a:ext cx="28218" cy="276819"/>
            </a:xfrm>
            <a:custGeom>
              <a:rect b="b" l="l" r="r" t="t"/>
              <a:pathLst>
                <a:path extrusionOk="0" h="27821" w="2836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9" name="Google Shape;1989;p48"/>
          <p:cNvGrpSpPr/>
          <p:nvPr/>
        </p:nvGrpSpPr>
        <p:grpSpPr>
          <a:xfrm flipH="1">
            <a:off x="1761233" y="2169435"/>
            <a:ext cx="1002488" cy="2279779"/>
            <a:chOff x="6845236" y="2848204"/>
            <a:chExt cx="428835" cy="1293491"/>
          </a:xfrm>
        </p:grpSpPr>
        <p:grpSp>
          <p:nvGrpSpPr>
            <p:cNvPr id="1990" name="Google Shape;1990;p48"/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1991" name="Google Shape;1991;p48"/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48"/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rect b="b" l="l" r="r" t="t"/>
                <a:pathLst>
                  <a:path extrusionOk="0" h="115750" w="21517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48"/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rect b="b" l="l" r="r" t="t"/>
                <a:pathLst>
                  <a:path extrusionOk="0" h="115750" w="21516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48"/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48"/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rect b="b" l="l" r="r" t="t"/>
                <a:pathLst>
                  <a:path extrusionOk="0" h="19481" w="33691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48"/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rect b="b" l="l" r="r" t="t"/>
                <a:pathLst>
                  <a:path extrusionOk="0" h="14311" w="16846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48"/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rect b="b" l="l" r="r" t="t"/>
                <a:pathLst>
                  <a:path extrusionOk="0" h="14311" w="16847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8" name="Google Shape;1998;p48"/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1999" name="Google Shape;1999;p48"/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rect b="b" l="l" r="r" t="t"/>
                <a:pathLst>
                  <a:path extrusionOk="0" h="103374" w="4004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48"/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01" name="Google Shape;2001;p48"/>
          <p:cNvGrpSpPr/>
          <p:nvPr/>
        </p:nvGrpSpPr>
        <p:grpSpPr>
          <a:xfrm flipH="1">
            <a:off x="2427680" y="2781866"/>
            <a:ext cx="1003255" cy="1960343"/>
            <a:chOff x="6559821" y="3195683"/>
            <a:chExt cx="429163" cy="1112251"/>
          </a:xfrm>
        </p:grpSpPr>
        <p:sp>
          <p:nvSpPr>
            <p:cNvPr id="2002" name="Google Shape;2002;p48"/>
            <p:cNvSpPr/>
            <p:nvPr/>
          </p:nvSpPr>
          <p:spPr>
            <a:xfrm>
              <a:off x="6559821" y="3622548"/>
              <a:ext cx="215418" cy="203468"/>
            </a:xfrm>
            <a:custGeom>
              <a:rect b="b" l="l" r="r" t="t"/>
              <a:pathLst>
                <a:path extrusionOk="0" h="20449" w="2165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8"/>
            <p:cNvSpPr/>
            <p:nvPr/>
          </p:nvSpPr>
          <p:spPr>
            <a:xfrm>
              <a:off x="6775213" y="3623872"/>
              <a:ext cx="203796" cy="684063"/>
            </a:xfrm>
            <a:custGeom>
              <a:rect b="b" l="l" r="r" t="t"/>
              <a:pathLst>
                <a:path extrusionOk="0" h="68750" w="20482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6795788" y="4124679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6795788" y="3727752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6795788" y="3841254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6795788" y="3784503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6795788" y="3898004"/>
              <a:ext cx="166961" cy="134106"/>
            </a:xfrm>
            <a:custGeom>
              <a:rect b="b" l="l" r="r" t="t"/>
              <a:pathLst>
                <a:path extrusionOk="0" h="13478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8"/>
            <p:cNvSpPr/>
            <p:nvPr/>
          </p:nvSpPr>
          <p:spPr>
            <a:xfrm>
              <a:off x="6795788" y="395442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8"/>
            <p:cNvSpPr/>
            <p:nvPr/>
          </p:nvSpPr>
          <p:spPr>
            <a:xfrm>
              <a:off x="6795788" y="401117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8"/>
            <p:cNvSpPr/>
            <p:nvPr/>
          </p:nvSpPr>
          <p:spPr>
            <a:xfrm>
              <a:off x="6795788" y="4067928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8"/>
            <p:cNvSpPr/>
            <p:nvPr/>
          </p:nvSpPr>
          <p:spPr>
            <a:xfrm>
              <a:off x="6571103" y="3623872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8"/>
            <p:cNvSpPr/>
            <p:nvPr/>
          </p:nvSpPr>
          <p:spPr>
            <a:xfrm>
              <a:off x="6559821" y="3499088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8"/>
            <p:cNvSpPr/>
            <p:nvPr/>
          </p:nvSpPr>
          <p:spPr>
            <a:xfrm>
              <a:off x="6598653" y="3195683"/>
              <a:ext cx="352817" cy="203796"/>
            </a:xfrm>
            <a:custGeom>
              <a:rect b="b" l="l" r="r" t="t"/>
              <a:pathLst>
                <a:path extrusionOk="0" h="20482" w="35459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8"/>
            <p:cNvSpPr/>
            <p:nvPr/>
          </p:nvSpPr>
          <p:spPr>
            <a:xfrm>
              <a:off x="6597986" y="3296968"/>
              <a:ext cx="176583" cy="427173"/>
            </a:xfrm>
            <a:custGeom>
              <a:rect b="b" l="l" r="r" t="t"/>
              <a:pathLst>
                <a:path extrusionOk="0" h="42932" w="17747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8"/>
            <p:cNvSpPr/>
            <p:nvPr/>
          </p:nvSpPr>
          <p:spPr>
            <a:xfrm>
              <a:off x="666967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8"/>
            <p:cNvSpPr/>
            <p:nvPr/>
          </p:nvSpPr>
          <p:spPr>
            <a:xfrm>
              <a:off x="6774546" y="3296968"/>
              <a:ext cx="176254" cy="427173"/>
            </a:xfrm>
            <a:custGeom>
              <a:rect b="b" l="l" r="r" t="t"/>
              <a:pathLst>
                <a:path extrusionOk="0" h="42932" w="17714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8"/>
            <p:cNvSpPr/>
            <p:nvPr/>
          </p:nvSpPr>
          <p:spPr>
            <a:xfrm>
              <a:off x="684623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9" name="Google Shape;2019;p48"/>
          <p:cNvGrpSpPr/>
          <p:nvPr/>
        </p:nvGrpSpPr>
        <p:grpSpPr>
          <a:xfrm flipH="1">
            <a:off x="3078613" y="3345271"/>
            <a:ext cx="1003232" cy="1680665"/>
            <a:chOff x="6281380" y="3515345"/>
            <a:chExt cx="429153" cy="953569"/>
          </a:xfrm>
        </p:grpSpPr>
        <p:sp>
          <p:nvSpPr>
            <p:cNvPr id="2020" name="Google Shape;2020;p48"/>
            <p:cNvSpPr/>
            <p:nvPr/>
          </p:nvSpPr>
          <p:spPr>
            <a:xfrm>
              <a:off x="6496434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6296643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6496434" y="3646061"/>
              <a:ext cx="214084" cy="141071"/>
            </a:xfrm>
            <a:custGeom>
              <a:rect b="b" l="l" r="r" t="t"/>
              <a:pathLst>
                <a:path extrusionOk="0" h="14178" w="21516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6496434" y="3791477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6496434" y="3862167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6496434" y="3932518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6496434" y="4003208"/>
              <a:ext cx="73023" cy="94943"/>
            </a:xfrm>
            <a:custGeom>
              <a:rect b="b" l="l" r="r" t="t"/>
              <a:pathLst>
                <a:path extrusionOk="0" h="9542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6496434" y="4073908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6496434" y="4144259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6496434" y="4214949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6496434" y="4285310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6581062" y="3767241"/>
              <a:ext cx="30875" cy="70715"/>
            </a:xfrm>
            <a:custGeom>
              <a:rect b="b" l="l" r="r" t="t"/>
              <a:pathLst>
                <a:path extrusionOk="0" h="7107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6623208" y="374268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6665691" y="3718460"/>
              <a:ext cx="30546" cy="70376"/>
            </a:xfrm>
            <a:custGeom>
              <a:rect b="b" l="l" r="r" t="t"/>
              <a:pathLst>
                <a:path extrusionOk="0" h="7073" w="307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6581062" y="383760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6623208" y="381337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6665691" y="378882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8"/>
            <p:cNvSpPr/>
            <p:nvPr/>
          </p:nvSpPr>
          <p:spPr>
            <a:xfrm>
              <a:off x="6581062" y="390829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8"/>
            <p:cNvSpPr/>
            <p:nvPr/>
          </p:nvSpPr>
          <p:spPr>
            <a:xfrm>
              <a:off x="6623208" y="388373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8"/>
            <p:cNvSpPr/>
            <p:nvPr/>
          </p:nvSpPr>
          <p:spPr>
            <a:xfrm>
              <a:off x="6665691" y="385951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8"/>
            <p:cNvSpPr/>
            <p:nvPr/>
          </p:nvSpPr>
          <p:spPr>
            <a:xfrm>
              <a:off x="6581062" y="3978653"/>
              <a:ext cx="30875" cy="71033"/>
            </a:xfrm>
            <a:custGeom>
              <a:rect b="b" l="l" r="r" t="t"/>
              <a:pathLst>
                <a:path extrusionOk="0" h="7139" w="3103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8"/>
            <p:cNvSpPr/>
            <p:nvPr/>
          </p:nvSpPr>
          <p:spPr>
            <a:xfrm>
              <a:off x="6623208" y="395442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8"/>
            <p:cNvSpPr/>
            <p:nvPr/>
          </p:nvSpPr>
          <p:spPr>
            <a:xfrm>
              <a:off x="6665691" y="392987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8"/>
            <p:cNvSpPr/>
            <p:nvPr/>
          </p:nvSpPr>
          <p:spPr>
            <a:xfrm>
              <a:off x="6581062" y="404934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8"/>
            <p:cNvSpPr/>
            <p:nvPr/>
          </p:nvSpPr>
          <p:spPr>
            <a:xfrm>
              <a:off x="6623208" y="4025116"/>
              <a:ext cx="30875" cy="70376"/>
            </a:xfrm>
            <a:custGeom>
              <a:rect b="b" l="l" r="r" t="t"/>
              <a:pathLst>
                <a:path extrusionOk="0" h="7073" w="3103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8"/>
            <p:cNvSpPr/>
            <p:nvPr/>
          </p:nvSpPr>
          <p:spPr>
            <a:xfrm>
              <a:off x="6665691" y="400056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8"/>
            <p:cNvSpPr/>
            <p:nvPr/>
          </p:nvSpPr>
          <p:spPr>
            <a:xfrm>
              <a:off x="6581062" y="412003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8"/>
            <p:cNvSpPr/>
            <p:nvPr/>
          </p:nvSpPr>
          <p:spPr>
            <a:xfrm>
              <a:off x="6623208" y="4095478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8"/>
            <p:cNvSpPr/>
            <p:nvPr/>
          </p:nvSpPr>
          <p:spPr>
            <a:xfrm>
              <a:off x="6665691" y="407125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8"/>
            <p:cNvSpPr/>
            <p:nvPr/>
          </p:nvSpPr>
          <p:spPr>
            <a:xfrm>
              <a:off x="6581062" y="419039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8"/>
            <p:cNvSpPr/>
            <p:nvPr/>
          </p:nvSpPr>
          <p:spPr>
            <a:xfrm>
              <a:off x="6623208" y="416616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8"/>
            <p:cNvSpPr/>
            <p:nvPr/>
          </p:nvSpPr>
          <p:spPr>
            <a:xfrm>
              <a:off x="6665691" y="414160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8"/>
            <p:cNvSpPr/>
            <p:nvPr/>
          </p:nvSpPr>
          <p:spPr>
            <a:xfrm>
              <a:off x="6581062" y="426108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8"/>
            <p:cNvSpPr/>
            <p:nvPr/>
          </p:nvSpPr>
          <p:spPr>
            <a:xfrm>
              <a:off x="6623208" y="4236529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8"/>
            <p:cNvSpPr/>
            <p:nvPr/>
          </p:nvSpPr>
          <p:spPr>
            <a:xfrm>
              <a:off x="6665691" y="421230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8"/>
            <p:cNvSpPr/>
            <p:nvPr/>
          </p:nvSpPr>
          <p:spPr>
            <a:xfrm>
              <a:off x="6281380" y="3532935"/>
              <a:ext cx="429153" cy="247944"/>
            </a:xfrm>
            <a:custGeom>
              <a:rect b="b" l="l" r="r" t="t"/>
              <a:pathLst>
                <a:path extrusionOk="0" h="24919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8"/>
            <p:cNvSpPr/>
            <p:nvPr/>
          </p:nvSpPr>
          <p:spPr>
            <a:xfrm>
              <a:off x="6281380" y="3515345"/>
              <a:ext cx="429153" cy="247616"/>
            </a:xfrm>
            <a:custGeom>
              <a:rect b="b" l="l" r="r" t="t"/>
              <a:pathLst>
                <a:path extrusionOk="0" h="24886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8"/>
            <p:cNvSpPr/>
            <p:nvPr/>
          </p:nvSpPr>
          <p:spPr>
            <a:xfrm>
              <a:off x="6316889" y="3535930"/>
              <a:ext cx="358130" cy="206781"/>
            </a:xfrm>
            <a:custGeom>
              <a:rect b="b" l="l" r="r" t="t"/>
              <a:pathLst>
                <a:path extrusionOk="0" h="20782" w="35993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8"/>
            <p:cNvSpPr/>
            <p:nvPr/>
          </p:nvSpPr>
          <p:spPr>
            <a:xfrm>
              <a:off x="6281380" y="3638806"/>
              <a:ext cx="215079" cy="142066"/>
            </a:xfrm>
            <a:custGeom>
              <a:rect b="b" l="l" r="r" t="t"/>
              <a:pathLst>
                <a:path extrusionOk="0" h="14278" w="21616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8"/>
            <p:cNvSpPr/>
            <p:nvPr/>
          </p:nvSpPr>
          <p:spPr>
            <a:xfrm>
              <a:off x="6496434" y="3639472"/>
              <a:ext cx="214084" cy="141399"/>
            </a:xfrm>
            <a:custGeom>
              <a:rect b="b" l="l" r="r" t="t"/>
              <a:pathLst>
                <a:path extrusionOk="0" h="14211" w="21516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8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8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8"/>
            <p:cNvSpPr/>
            <p:nvPr/>
          </p:nvSpPr>
          <p:spPr>
            <a:xfrm>
              <a:off x="6342777" y="3563808"/>
              <a:ext cx="306679" cy="118823"/>
            </a:xfrm>
            <a:custGeom>
              <a:rect b="b" l="l" r="r" t="t"/>
              <a:pathLst>
                <a:path extrusionOk="0" h="11942" w="30822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8"/>
            <p:cNvSpPr/>
            <p:nvPr/>
          </p:nvSpPr>
          <p:spPr>
            <a:xfrm>
              <a:off x="6495439" y="3647151"/>
              <a:ext cx="154006" cy="88635"/>
            </a:xfrm>
            <a:custGeom>
              <a:rect b="b" l="l" r="r" t="t"/>
              <a:pathLst>
                <a:path extrusionOk="0" h="8908" w="15478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4" name="Google Shape;2064;p48"/>
          <p:cNvGrpSpPr/>
          <p:nvPr/>
        </p:nvGrpSpPr>
        <p:grpSpPr>
          <a:xfrm flipH="1">
            <a:off x="3769109" y="3922034"/>
            <a:ext cx="1003232" cy="1404530"/>
            <a:chOff x="5986006" y="3842587"/>
            <a:chExt cx="429153" cy="796897"/>
          </a:xfrm>
        </p:grpSpPr>
        <p:sp>
          <p:nvSpPr>
            <p:cNvPr id="2065" name="Google Shape;2065;p48"/>
            <p:cNvSpPr/>
            <p:nvPr/>
          </p:nvSpPr>
          <p:spPr>
            <a:xfrm>
              <a:off x="6296643" y="3929872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8"/>
            <p:cNvSpPr/>
            <p:nvPr/>
          </p:nvSpPr>
          <p:spPr>
            <a:xfrm>
              <a:off x="6296643" y="392987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8"/>
            <p:cNvSpPr/>
            <p:nvPr/>
          </p:nvSpPr>
          <p:spPr>
            <a:xfrm>
              <a:off x="6296643" y="400056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8"/>
            <p:cNvSpPr/>
            <p:nvPr/>
          </p:nvSpPr>
          <p:spPr>
            <a:xfrm>
              <a:off x="6296643" y="400056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8"/>
            <p:cNvSpPr/>
            <p:nvPr/>
          </p:nvSpPr>
          <p:spPr>
            <a:xfrm>
              <a:off x="6296643" y="4071251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8"/>
            <p:cNvSpPr/>
            <p:nvPr/>
          </p:nvSpPr>
          <p:spPr>
            <a:xfrm>
              <a:off x="6296643" y="4071251"/>
              <a:ext cx="73023" cy="45481"/>
            </a:xfrm>
            <a:custGeom>
              <a:rect b="b" l="l" r="r" t="t"/>
              <a:pathLst>
                <a:path extrusionOk="0" h="4571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8"/>
            <p:cNvSpPr/>
            <p:nvPr/>
          </p:nvSpPr>
          <p:spPr>
            <a:xfrm>
              <a:off x="6296643" y="4141603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8"/>
            <p:cNvSpPr/>
            <p:nvPr/>
          </p:nvSpPr>
          <p:spPr>
            <a:xfrm>
              <a:off x="6296643" y="4141603"/>
              <a:ext cx="73023" cy="45820"/>
            </a:xfrm>
            <a:custGeom>
              <a:rect b="b" l="l" r="r" t="t"/>
              <a:pathLst>
                <a:path extrusionOk="0" h="4605" w="7339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8"/>
            <p:cNvSpPr/>
            <p:nvPr/>
          </p:nvSpPr>
          <p:spPr>
            <a:xfrm>
              <a:off x="6296643" y="421230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8"/>
            <p:cNvSpPr/>
            <p:nvPr/>
          </p:nvSpPr>
          <p:spPr>
            <a:xfrm>
              <a:off x="6296643" y="421230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8"/>
            <p:cNvSpPr/>
            <p:nvPr/>
          </p:nvSpPr>
          <p:spPr>
            <a:xfrm>
              <a:off x="6381271" y="3978653"/>
              <a:ext cx="30546" cy="71033"/>
            </a:xfrm>
            <a:custGeom>
              <a:rect b="b" l="l" r="r" t="t"/>
              <a:pathLst>
                <a:path extrusionOk="0" h="7139" w="307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8"/>
            <p:cNvSpPr/>
            <p:nvPr/>
          </p:nvSpPr>
          <p:spPr>
            <a:xfrm>
              <a:off x="6381271" y="397865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8"/>
            <p:cNvSpPr/>
            <p:nvPr/>
          </p:nvSpPr>
          <p:spPr>
            <a:xfrm>
              <a:off x="6381271" y="404934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8"/>
            <p:cNvSpPr/>
            <p:nvPr/>
          </p:nvSpPr>
          <p:spPr>
            <a:xfrm>
              <a:off x="6381271" y="404934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8"/>
            <p:cNvSpPr/>
            <p:nvPr/>
          </p:nvSpPr>
          <p:spPr>
            <a:xfrm>
              <a:off x="6381271" y="412003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8"/>
            <p:cNvSpPr/>
            <p:nvPr/>
          </p:nvSpPr>
          <p:spPr>
            <a:xfrm>
              <a:off x="6381271" y="4120033"/>
              <a:ext cx="30546" cy="54446"/>
            </a:xfrm>
            <a:custGeom>
              <a:rect b="b" l="l" r="r" t="t"/>
              <a:pathLst>
                <a:path extrusionOk="0" h="5472" w="307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8"/>
            <p:cNvSpPr/>
            <p:nvPr/>
          </p:nvSpPr>
          <p:spPr>
            <a:xfrm>
              <a:off x="6381271" y="419039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6381271" y="419039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6381271" y="426108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6381271" y="426108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5986006" y="3966376"/>
              <a:ext cx="215079" cy="673108"/>
            </a:xfrm>
            <a:custGeom>
              <a:rect b="b" l="l" r="r" t="t"/>
              <a:pathLst>
                <a:path extrusionOk="0" h="67649" w="21616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6201060" y="3967042"/>
              <a:ext cx="214084" cy="672441"/>
            </a:xfrm>
            <a:custGeom>
              <a:rect b="b" l="l" r="r" t="t"/>
              <a:pathLst>
                <a:path extrusionOk="0" h="67582" w="21516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6258477" y="4054318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6225286" y="4117714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6368655" y="4035076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6258477" y="4100452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6225286" y="4164178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6368655" y="4081201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6258477" y="4146916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6225286" y="4210302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6368655" y="4127664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6258477" y="419305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6225286" y="4256766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6368655" y="4173799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6258477" y="4239514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6225286" y="4302900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6368655" y="42202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6258477" y="4285977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6225286" y="4349364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6368655" y="4266397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6258477" y="4332102"/>
              <a:ext cx="100575" cy="85650"/>
            </a:xfrm>
            <a:custGeom>
              <a:rect b="b" l="l" r="r" t="t"/>
              <a:pathLst>
                <a:path extrusionOk="0" h="8608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6225286" y="4395498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6368655" y="4312860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6258477" y="4378565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6225286" y="44419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6368655" y="4358985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6258477" y="442470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6225286" y="4488086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6368655" y="4405448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5986006" y="3842587"/>
              <a:ext cx="429153" cy="247934"/>
            </a:xfrm>
            <a:custGeom>
              <a:rect b="b" l="l" r="r" t="t"/>
              <a:pathLst>
                <a:path extrusionOk="0" h="24918" w="43131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6013546" y="3858516"/>
              <a:ext cx="374070" cy="216074"/>
            </a:xfrm>
            <a:custGeom>
              <a:rect b="b" l="l" r="r" t="t"/>
              <a:pathLst>
                <a:path extrusionOk="0" h="21716" w="37595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6200065" y="3858516"/>
              <a:ext cx="187538" cy="115181"/>
            </a:xfrm>
            <a:custGeom>
              <a:rect b="b" l="l" r="r" t="t"/>
              <a:pathLst>
                <a:path extrusionOk="0" h="11576" w="18848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6013546" y="3858516"/>
              <a:ext cx="186543" cy="114515"/>
            </a:xfrm>
            <a:custGeom>
              <a:rect b="b" l="l" r="r" t="t"/>
              <a:pathLst>
                <a:path extrusionOk="0" h="11509" w="18748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6200732" y="403241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6185459" y="4005536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6231922" y="4014501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6216332" y="3987618"/>
              <a:ext cx="31203" cy="35850"/>
            </a:xfrm>
            <a:custGeom>
              <a:rect b="b" l="l" r="r" t="t"/>
              <a:pathLst>
                <a:path extrusionOk="0" h="3603" w="3136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6262795" y="3996572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6247523" y="3969689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6293986" y="3978653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6278724" y="3951770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6138996" y="3996244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6123406" y="3969361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6170197" y="3977987"/>
              <a:ext cx="15273" cy="26895"/>
            </a:xfrm>
            <a:custGeom>
              <a:rect b="b" l="l" r="r" t="t"/>
              <a:pathLst>
                <a:path extrusionOk="0" h="2703" w="1535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6154597" y="3951442"/>
              <a:ext cx="30875" cy="35521"/>
            </a:xfrm>
            <a:custGeom>
              <a:rect b="b" l="l" r="r" t="t"/>
              <a:pathLst>
                <a:path extrusionOk="0" h="3570" w="3103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6201060" y="3960396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6185459" y="3933513"/>
              <a:ext cx="31213" cy="35531"/>
            </a:xfrm>
            <a:custGeom>
              <a:rect b="b" l="l" r="r" t="t"/>
              <a:pathLst>
                <a:path extrusionOk="0" h="3571" w="3137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6232261" y="394214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6216660" y="3915595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49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Test Cases - Search </a:t>
            </a:r>
            <a:endParaRPr/>
          </a:p>
        </p:txBody>
      </p:sp>
      <p:pic>
        <p:nvPicPr>
          <p:cNvPr id="2155" name="Google Shape;21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350" y="2359825"/>
            <a:ext cx="4167975" cy="262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375" y="1018850"/>
            <a:ext cx="4439924" cy="13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150" y="933100"/>
            <a:ext cx="2913424" cy="38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50"/>
          <p:cNvSpPr txBox="1"/>
          <p:nvPr/>
        </p:nvSpPr>
        <p:spPr>
          <a:xfrm>
            <a:off x="2022450" y="112000"/>
            <a:ext cx="509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WhiteBox Testing </a:t>
            </a:r>
            <a:r>
              <a:rPr b="1" lang="zh-C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 </a:t>
            </a:r>
            <a:r>
              <a:rPr lang="zh-CN"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getResaleData()</a:t>
            </a:r>
            <a:endParaRPr sz="24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163" name="Google Shape;21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350" y="698950"/>
            <a:ext cx="6319301" cy="41411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51"/>
          <p:cNvSpPr txBox="1"/>
          <p:nvPr/>
        </p:nvSpPr>
        <p:spPr>
          <a:xfrm>
            <a:off x="2022450" y="112000"/>
            <a:ext cx="509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WhiteBox Testing </a:t>
            </a:r>
            <a:r>
              <a:rPr b="1" lang="zh-C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 </a:t>
            </a:r>
            <a:r>
              <a:rPr lang="zh-CN"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- getResaleData()</a:t>
            </a:r>
            <a:endParaRPr sz="24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169" name="Google Shape;21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8500"/>
            <a:ext cx="3227862" cy="417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2662" y="818500"/>
            <a:ext cx="5275204" cy="41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52"/>
          <p:cNvSpPr txBox="1"/>
          <p:nvPr/>
        </p:nvSpPr>
        <p:spPr>
          <a:xfrm>
            <a:off x="2022450" y="151100"/>
            <a:ext cx="509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WhiteBox Testing </a:t>
            </a:r>
            <a:r>
              <a:rPr b="1" lang="zh-C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lang="zh-CN"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- grantCalculator()</a:t>
            </a:r>
            <a:endParaRPr sz="24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176" name="Google Shape;21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100" y="657150"/>
            <a:ext cx="6805800" cy="4438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53"/>
          <p:cNvSpPr txBox="1"/>
          <p:nvPr/>
        </p:nvSpPr>
        <p:spPr>
          <a:xfrm>
            <a:off x="2022450" y="151100"/>
            <a:ext cx="509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WhiteBox Testing </a:t>
            </a:r>
            <a:r>
              <a:rPr b="1" lang="zh-CN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r>
              <a:rPr lang="zh-CN" sz="2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- grantCalculator()</a:t>
            </a:r>
            <a:endParaRPr sz="24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182" name="Google Shape;2182;p53"/>
          <p:cNvPicPr preferRelativeResize="0"/>
          <p:nvPr/>
        </p:nvPicPr>
        <p:blipFill rotWithShape="1">
          <a:blip r:embed="rId3">
            <a:alphaModFix/>
          </a:blip>
          <a:srcRect b="0" l="0" r="0" t="891"/>
          <a:stretch/>
        </p:blipFill>
        <p:spPr>
          <a:xfrm>
            <a:off x="152400" y="699125"/>
            <a:ext cx="4678124" cy="40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918" y="857600"/>
            <a:ext cx="4008684" cy="3779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54"/>
          <p:cNvSpPr txBox="1"/>
          <p:nvPr>
            <p:ph type="ctrTitle"/>
          </p:nvPr>
        </p:nvSpPr>
        <p:spPr>
          <a:xfrm>
            <a:off x="842400" y="1396663"/>
            <a:ext cx="3729600" cy="16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Q&amp;A</a:t>
            </a:r>
            <a:endParaRPr/>
          </a:p>
        </p:txBody>
      </p:sp>
      <p:sp>
        <p:nvSpPr>
          <p:cNvPr id="2189" name="Google Shape;2189;p54"/>
          <p:cNvSpPr txBox="1"/>
          <p:nvPr>
            <p:ph idx="1" type="subTitle"/>
          </p:nvPr>
        </p:nvSpPr>
        <p:spPr>
          <a:xfrm>
            <a:off x="1575300" y="2601488"/>
            <a:ext cx="22638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A50 </a:t>
            </a:r>
            <a:r>
              <a:rPr b="1" lang="zh-CN">
                <a:latin typeface="Arial"/>
                <a:ea typeface="Arial"/>
                <a:cs typeface="Arial"/>
                <a:sym typeface="Arial"/>
              </a:rPr>
              <a:t>Team One.Zero</a:t>
            </a:r>
            <a:endParaRPr/>
          </a:p>
        </p:txBody>
      </p:sp>
      <p:sp>
        <p:nvSpPr>
          <p:cNvPr id="2190" name="Google Shape;2190;p54"/>
          <p:cNvSpPr/>
          <p:nvPr/>
        </p:nvSpPr>
        <p:spPr>
          <a:xfrm flipH="1">
            <a:off x="9763072" y="3720733"/>
            <a:ext cx="78271" cy="104825"/>
          </a:xfrm>
          <a:custGeom>
            <a:rect b="b" l="l" r="r" t="t"/>
            <a:pathLst>
              <a:path extrusionOk="0" h="1508" w="1126">
                <a:moveTo>
                  <a:pt x="0" y="1"/>
                </a:moveTo>
                <a:lnTo>
                  <a:pt x="0" y="1"/>
                </a:lnTo>
                <a:cubicBezTo>
                  <a:pt x="362" y="503"/>
                  <a:pt x="744" y="1005"/>
                  <a:pt x="1126" y="1508"/>
                </a:cubicBezTo>
                <a:lnTo>
                  <a:pt x="1126" y="16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1" name="Google Shape;2191;p54"/>
          <p:cNvGrpSpPr/>
          <p:nvPr/>
        </p:nvGrpSpPr>
        <p:grpSpPr>
          <a:xfrm>
            <a:off x="4507964" y="-14027"/>
            <a:ext cx="4003540" cy="4801093"/>
            <a:chOff x="4507964" y="-14027"/>
            <a:chExt cx="4003540" cy="4801093"/>
          </a:xfrm>
        </p:grpSpPr>
        <p:sp>
          <p:nvSpPr>
            <p:cNvPr id="2192" name="Google Shape;2192;p54"/>
            <p:cNvSpPr/>
            <p:nvPr/>
          </p:nvSpPr>
          <p:spPr>
            <a:xfrm>
              <a:off x="6035064" y="1850191"/>
              <a:ext cx="850674" cy="886244"/>
            </a:xfrm>
            <a:custGeom>
              <a:rect b="b" l="l" r="r" t="t"/>
              <a:pathLst>
                <a:path extrusionOk="0" h="16519" w="15856">
                  <a:moveTo>
                    <a:pt x="945" y="0"/>
                  </a:moveTo>
                  <a:cubicBezTo>
                    <a:pt x="322" y="2130"/>
                    <a:pt x="0" y="4361"/>
                    <a:pt x="0" y="6571"/>
                  </a:cubicBezTo>
                  <a:cubicBezTo>
                    <a:pt x="0" y="9264"/>
                    <a:pt x="1025" y="12720"/>
                    <a:pt x="2633" y="16518"/>
                  </a:cubicBezTo>
                  <a:lnTo>
                    <a:pt x="15855" y="16518"/>
                  </a:lnTo>
                  <a:cubicBezTo>
                    <a:pt x="10610" y="12700"/>
                    <a:pt x="9224" y="5486"/>
                    <a:pt x="12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4"/>
            <p:cNvSpPr/>
            <p:nvPr/>
          </p:nvSpPr>
          <p:spPr>
            <a:xfrm>
              <a:off x="7659756" y="1850191"/>
              <a:ext cx="851747" cy="886244"/>
            </a:xfrm>
            <a:custGeom>
              <a:rect b="b" l="l" r="r" t="t"/>
              <a:pathLst>
                <a:path extrusionOk="0" h="16519" w="15876">
                  <a:moveTo>
                    <a:pt x="3155" y="0"/>
                  </a:moveTo>
                  <a:cubicBezTo>
                    <a:pt x="4401" y="1969"/>
                    <a:pt x="5064" y="4260"/>
                    <a:pt x="5064" y="6571"/>
                  </a:cubicBezTo>
                  <a:cubicBezTo>
                    <a:pt x="5064" y="10510"/>
                    <a:pt x="3195" y="14207"/>
                    <a:pt x="0" y="16518"/>
                  </a:cubicBezTo>
                  <a:lnTo>
                    <a:pt x="13243" y="16518"/>
                  </a:lnTo>
                  <a:cubicBezTo>
                    <a:pt x="14850" y="12720"/>
                    <a:pt x="15875" y="9264"/>
                    <a:pt x="15875" y="6571"/>
                  </a:cubicBezTo>
                  <a:cubicBezTo>
                    <a:pt x="15875" y="4361"/>
                    <a:pt x="15554" y="2130"/>
                    <a:pt x="149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4"/>
            <p:cNvSpPr/>
            <p:nvPr/>
          </p:nvSpPr>
          <p:spPr>
            <a:xfrm>
              <a:off x="6176272" y="2736393"/>
              <a:ext cx="2193963" cy="885118"/>
            </a:xfrm>
            <a:custGeom>
              <a:rect b="b" l="l" r="r" t="t"/>
              <a:pathLst>
                <a:path extrusionOk="0" h="16498" w="40894">
                  <a:moveTo>
                    <a:pt x="1" y="0"/>
                  </a:moveTo>
                  <a:cubicBezTo>
                    <a:pt x="2251" y="5265"/>
                    <a:pt x="5647" y="11173"/>
                    <a:pt x="9023" y="16498"/>
                  </a:cubicBezTo>
                  <a:lnTo>
                    <a:pt x="31871" y="16498"/>
                  </a:lnTo>
                  <a:cubicBezTo>
                    <a:pt x="35267" y="11173"/>
                    <a:pt x="38643" y="5265"/>
                    <a:pt x="40894" y="0"/>
                  </a:cubicBezTo>
                  <a:lnTo>
                    <a:pt x="27651" y="0"/>
                  </a:lnTo>
                  <a:cubicBezTo>
                    <a:pt x="25586" y="1509"/>
                    <a:pt x="23090" y="2331"/>
                    <a:pt x="20549" y="2331"/>
                  </a:cubicBezTo>
                  <a:cubicBezTo>
                    <a:pt x="20519" y="2331"/>
                    <a:pt x="20488" y="2331"/>
                    <a:pt x="20457" y="2331"/>
                  </a:cubicBezTo>
                  <a:cubicBezTo>
                    <a:pt x="20426" y="2331"/>
                    <a:pt x="20395" y="2331"/>
                    <a:pt x="20365" y="2331"/>
                  </a:cubicBezTo>
                  <a:cubicBezTo>
                    <a:pt x="17805" y="2331"/>
                    <a:pt x="15308" y="1509"/>
                    <a:pt x="13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4"/>
            <p:cNvSpPr/>
            <p:nvPr/>
          </p:nvSpPr>
          <p:spPr>
            <a:xfrm>
              <a:off x="6660358" y="3621470"/>
              <a:ext cx="1225849" cy="886244"/>
            </a:xfrm>
            <a:custGeom>
              <a:rect b="b" l="l" r="r" t="t"/>
              <a:pathLst>
                <a:path extrusionOk="0" h="16519" w="22849">
                  <a:moveTo>
                    <a:pt x="0" y="1"/>
                  </a:moveTo>
                  <a:cubicBezTo>
                    <a:pt x="5727" y="9064"/>
                    <a:pt x="11414" y="16519"/>
                    <a:pt x="11414" y="16519"/>
                  </a:cubicBezTo>
                  <a:cubicBezTo>
                    <a:pt x="11414" y="16519"/>
                    <a:pt x="17121" y="9064"/>
                    <a:pt x="22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4"/>
            <p:cNvSpPr/>
            <p:nvPr/>
          </p:nvSpPr>
          <p:spPr>
            <a:xfrm>
              <a:off x="4507964" y="-14027"/>
              <a:ext cx="2769797" cy="4801093"/>
            </a:xfrm>
            <a:custGeom>
              <a:rect b="b" l="l" r="r" t="t"/>
              <a:pathLst>
                <a:path extrusionOk="0" h="168711" w="97331">
                  <a:moveTo>
                    <a:pt x="0" y="0"/>
                  </a:moveTo>
                  <a:lnTo>
                    <a:pt x="21441" y="30696"/>
                  </a:lnTo>
                  <a:lnTo>
                    <a:pt x="13745" y="128174"/>
                  </a:lnTo>
                  <a:lnTo>
                    <a:pt x="55563" y="134053"/>
                  </a:lnTo>
                  <a:lnTo>
                    <a:pt x="49662" y="165308"/>
                  </a:lnTo>
                  <a:lnTo>
                    <a:pt x="76857" y="168711"/>
                  </a:lnTo>
                  <a:lnTo>
                    <a:pt x="97331" y="158478"/>
                  </a:lnTo>
                </a:path>
              </a:pathLst>
            </a:custGeom>
            <a:noFill/>
            <a:ln cap="flat" cmpd="sng" w="28575">
              <a:solidFill>
                <a:schemeClr val="accent6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2197" name="Google Shape;2197;p54"/>
            <p:cNvSpPr/>
            <p:nvPr/>
          </p:nvSpPr>
          <p:spPr>
            <a:xfrm>
              <a:off x="6085710" y="965061"/>
              <a:ext cx="2375086" cy="885171"/>
            </a:xfrm>
            <a:custGeom>
              <a:rect b="b" l="l" r="r" t="t"/>
              <a:pathLst>
                <a:path extrusionOk="0" h="16499" w="44270">
                  <a:moveTo>
                    <a:pt x="22145" y="0"/>
                  </a:moveTo>
                  <a:cubicBezTo>
                    <a:pt x="11917" y="0"/>
                    <a:pt x="2914" y="6712"/>
                    <a:pt x="1" y="16498"/>
                  </a:cubicBezTo>
                  <a:lnTo>
                    <a:pt x="11776" y="16498"/>
                  </a:lnTo>
                  <a:cubicBezTo>
                    <a:pt x="14027" y="12961"/>
                    <a:pt x="17925" y="10791"/>
                    <a:pt x="22125" y="10791"/>
                  </a:cubicBezTo>
                  <a:cubicBezTo>
                    <a:pt x="26345" y="10791"/>
                    <a:pt x="30243" y="12941"/>
                    <a:pt x="32494" y="16498"/>
                  </a:cubicBezTo>
                  <a:lnTo>
                    <a:pt x="44270" y="16498"/>
                  </a:lnTo>
                  <a:cubicBezTo>
                    <a:pt x="41356" y="6712"/>
                    <a:pt x="32353" y="0"/>
                    <a:pt x="22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Requirement </a:t>
            </a:r>
            <a:r>
              <a:rPr lang="zh-CN"/>
              <a:t>Elicitation</a:t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3010032" y="4339613"/>
            <a:ext cx="16" cy="16"/>
          </a:xfrm>
          <a:custGeom>
            <a:rect b="b" l="l" r="r" t="t"/>
            <a:pathLst>
              <a:path extrusionOk="0" fill="none" h="1" w="1">
                <a:moveTo>
                  <a:pt x="1" y="1"/>
                </a:move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33357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3183544" y="1440530"/>
            <a:ext cx="298111" cy="2509645"/>
          </a:xfrm>
          <a:custGeom>
            <a:rect b="b" l="l" r="r" t="t"/>
            <a:pathLst>
              <a:path extrusionOk="0" h="189837" w="22550">
                <a:moveTo>
                  <a:pt x="0" y="0"/>
                </a:moveTo>
                <a:lnTo>
                  <a:pt x="0" y="189836"/>
                </a:lnTo>
                <a:lnTo>
                  <a:pt x="22550" y="183565"/>
                </a:lnTo>
                <a:lnTo>
                  <a:pt x="22550" y="7673"/>
                </a:lnTo>
                <a:close/>
                <a:moveTo>
                  <a:pt x="17313" y="177761"/>
                </a:moveTo>
                <a:lnTo>
                  <a:pt x="4503" y="181197"/>
                </a:lnTo>
                <a:lnTo>
                  <a:pt x="4503" y="176126"/>
                </a:lnTo>
                <a:lnTo>
                  <a:pt x="17313" y="173658"/>
                </a:lnTo>
                <a:close/>
                <a:moveTo>
                  <a:pt x="17313" y="160082"/>
                </a:moveTo>
                <a:cubicBezTo>
                  <a:pt x="13043" y="160982"/>
                  <a:pt x="8773" y="161883"/>
                  <a:pt x="4503" y="162784"/>
                </a:cubicBezTo>
                <a:lnTo>
                  <a:pt x="4503" y="157713"/>
                </a:lnTo>
                <a:cubicBezTo>
                  <a:pt x="8773" y="157113"/>
                  <a:pt x="13043" y="156512"/>
                  <a:pt x="17313" y="155945"/>
                </a:cubicBezTo>
                <a:close/>
                <a:moveTo>
                  <a:pt x="17313" y="142402"/>
                </a:moveTo>
                <a:cubicBezTo>
                  <a:pt x="13043" y="143069"/>
                  <a:pt x="8773" y="143737"/>
                  <a:pt x="4503" y="144370"/>
                </a:cubicBezTo>
                <a:lnTo>
                  <a:pt x="4503" y="139300"/>
                </a:lnTo>
                <a:cubicBezTo>
                  <a:pt x="8773" y="138933"/>
                  <a:pt x="13043" y="138566"/>
                  <a:pt x="17313" y="138199"/>
                </a:cubicBezTo>
                <a:close/>
                <a:moveTo>
                  <a:pt x="17313" y="124756"/>
                </a:moveTo>
                <a:cubicBezTo>
                  <a:pt x="13043" y="125157"/>
                  <a:pt x="8773" y="125557"/>
                  <a:pt x="4503" y="125991"/>
                </a:cubicBezTo>
                <a:lnTo>
                  <a:pt x="4503" y="120920"/>
                </a:lnTo>
                <a:cubicBezTo>
                  <a:pt x="8773" y="120787"/>
                  <a:pt x="13043" y="120620"/>
                  <a:pt x="17313" y="120487"/>
                </a:cubicBezTo>
                <a:close/>
                <a:moveTo>
                  <a:pt x="17313" y="107077"/>
                </a:moveTo>
                <a:cubicBezTo>
                  <a:pt x="13043" y="107244"/>
                  <a:pt x="8773" y="107411"/>
                  <a:pt x="4503" y="107577"/>
                </a:cubicBezTo>
                <a:lnTo>
                  <a:pt x="4503" y="102507"/>
                </a:lnTo>
                <a:cubicBezTo>
                  <a:pt x="8773" y="102607"/>
                  <a:pt x="13043" y="102674"/>
                  <a:pt x="17313" y="102741"/>
                </a:cubicBezTo>
                <a:close/>
                <a:moveTo>
                  <a:pt x="17313" y="89431"/>
                </a:moveTo>
                <a:cubicBezTo>
                  <a:pt x="13043" y="89331"/>
                  <a:pt x="8773" y="89264"/>
                  <a:pt x="4503" y="89198"/>
                </a:cubicBezTo>
                <a:lnTo>
                  <a:pt x="4503" y="84127"/>
                </a:lnTo>
                <a:cubicBezTo>
                  <a:pt x="8773" y="84427"/>
                  <a:pt x="13043" y="84728"/>
                  <a:pt x="17313" y="84995"/>
                </a:cubicBezTo>
                <a:close/>
                <a:moveTo>
                  <a:pt x="17313" y="71752"/>
                </a:moveTo>
                <a:cubicBezTo>
                  <a:pt x="13043" y="71418"/>
                  <a:pt x="8773" y="71118"/>
                  <a:pt x="4503" y="70784"/>
                </a:cubicBezTo>
                <a:lnTo>
                  <a:pt x="4503" y="65714"/>
                </a:lnTo>
                <a:cubicBezTo>
                  <a:pt x="8773" y="66248"/>
                  <a:pt x="13043" y="66748"/>
                  <a:pt x="17313" y="67282"/>
                </a:cubicBezTo>
                <a:close/>
                <a:moveTo>
                  <a:pt x="17313" y="54106"/>
                </a:moveTo>
                <a:cubicBezTo>
                  <a:pt x="13043" y="53539"/>
                  <a:pt x="8773" y="52972"/>
                  <a:pt x="4503" y="52371"/>
                </a:cubicBezTo>
                <a:lnTo>
                  <a:pt x="4503" y="47334"/>
                </a:lnTo>
                <a:cubicBezTo>
                  <a:pt x="8773" y="48068"/>
                  <a:pt x="13043" y="48802"/>
                  <a:pt x="17313" y="49569"/>
                </a:cubicBezTo>
                <a:close/>
                <a:moveTo>
                  <a:pt x="17313" y="36426"/>
                </a:moveTo>
                <a:cubicBezTo>
                  <a:pt x="13043" y="35626"/>
                  <a:pt x="8773" y="34792"/>
                  <a:pt x="4503" y="33991"/>
                </a:cubicBezTo>
                <a:lnTo>
                  <a:pt x="4503" y="28921"/>
                </a:lnTo>
                <a:cubicBezTo>
                  <a:pt x="8773" y="29888"/>
                  <a:pt x="13043" y="30856"/>
                  <a:pt x="17313" y="31823"/>
                </a:cubicBezTo>
                <a:close/>
                <a:moveTo>
                  <a:pt x="17313" y="18780"/>
                </a:moveTo>
                <a:lnTo>
                  <a:pt x="4503" y="15578"/>
                </a:lnTo>
                <a:lnTo>
                  <a:pt x="4503" y="10508"/>
                </a:lnTo>
                <a:lnTo>
                  <a:pt x="17313" y="140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2832079" y="1432149"/>
            <a:ext cx="328107" cy="2525959"/>
          </a:xfrm>
          <a:custGeom>
            <a:rect b="b" l="l" r="r" t="t"/>
            <a:pathLst>
              <a:path extrusionOk="0" h="191071" w="24819">
                <a:moveTo>
                  <a:pt x="1" y="31890"/>
                </a:moveTo>
                <a:lnTo>
                  <a:pt x="10541" y="35192"/>
                </a:lnTo>
                <a:lnTo>
                  <a:pt x="10541" y="189536"/>
                </a:lnTo>
                <a:lnTo>
                  <a:pt x="24818" y="191071"/>
                </a:lnTo>
                <a:lnTo>
                  <a:pt x="24818" y="1"/>
                </a:lnTo>
                <a:lnTo>
                  <a:pt x="1" y="12043"/>
                </a:lnTo>
                <a:close/>
                <a:moveTo>
                  <a:pt x="19915" y="174626"/>
                </a:moveTo>
                <a:cubicBezTo>
                  <a:pt x="17580" y="174159"/>
                  <a:pt x="15245" y="173658"/>
                  <a:pt x="12910" y="173191"/>
                </a:cubicBezTo>
                <a:lnTo>
                  <a:pt x="12910" y="168121"/>
                </a:lnTo>
                <a:cubicBezTo>
                  <a:pt x="15245" y="168488"/>
                  <a:pt x="17580" y="168855"/>
                  <a:pt x="19915" y="169222"/>
                </a:cubicBezTo>
                <a:close/>
                <a:moveTo>
                  <a:pt x="19915" y="164819"/>
                </a:moveTo>
                <a:cubicBezTo>
                  <a:pt x="17580" y="164418"/>
                  <a:pt x="15245" y="164018"/>
                  <a:pt x="12910" y="163584"/>
                </a:cubicBezTo>
                <a:lnTo>
                  <a:pt x="12910" y="158547"/>
                </a:lnTo>
                <a:cubicBezTo>
                  <a:pt x="15245" y="158848"/>
                  <a:pt x="17580" y="159114"/>
                  <a:pt x="19915" y="159415"/>
                </a:cubicBezTo>
                <a:close/>
                <a:moveTo>
                  <a:pt x="19915" y="155012"/>
                </a:moveTo>
                <a:cubicBezTo>
                  <a:pt x="17580" y="154678"/>
                  <a:pt x="15245" y="154344"/>
                  <a:pt x="12910" y="154011"/>
                </a:cubicBezTo>
                <a:lnTo>
                  <a:pt x="12910" y="148974"/>
                </a:lnTo>
                <a:cubicBezTo>
                  <a:pt x="15245" y="149174"/>
                  <a:pt x="17580" y="149408"/>
                  <a:pt x="19915" y="149608"/>
                </a:cubicBezTo>
                <a:close/>
                <a:moveTo>
                  <a:pt x="19915" y="145205"/>
                </a:moveTo>
                <a:lnTo>
                  <a:pt x="12910" y="144437"/>
                </a:lnTo>
                <a:lnTo>
                  <a:pt x="12910" y="139400"/>
                </a:lnTo>
                <a:lnTo>
                  <a:pt x="19915" y="139801"/>
                </a:lnTo>
                <a:close/>
                <a:moveTo>
                  <a:pt x="19915" y="135397"/>
                </a:moveTo>
                <a:cubicBezTo>
                  <a:pt x="17580" y="135231"/>
                  <a:pt x="15245" y="135031"/>
                  <a:pt x="12910" y="134864"/>
                </a:cubicBezTo>
                <a:lnTo>
                  <a:pt x="12910" y="129827"/>
                </a:lnTo>
                <a:cubicBezTo>
                  <a:pt x="15245" y="129860"/>
                  <a:pt x="17580" y="129927"/>
                  <a:pt x="19915" y="129994"/>
                </a:cubicBezTo>
                <a:close/>
                <a:moveTo>
                  <a:pt x="19915" y="125590"/>
                </a:moveTo>
                <a:cubicBezTo>
                  <a:pt x="17580" y="125490"/>
                  <a:pt x="15245" y="125390"/>
                  <a:pt x="12910" y="125290"/>
                </a:cubicBezTo>
                <a:lnTo>
                  <a:pt x="12910" y="120253"/>
                </a:lnTo>
                <a:cubicBezTo>
                  <a:pt x="15245" y="120220"/>
                  <a:pt x="17580" y="120220"/>
                  <a:pt x="19915" y="120187"/>
                </a:cubicBezTo>
                <a:close/>
                <a:moveTo>
                  <a:pt x="19915" y="115783"/>
                </a:moveTo>
                <a:cubicBezTo>
                  <a:pt x="17580" y="115750"/>
                  <a:pt x="15245" y="115750"/>
                  <a:pt x="12910" y="115717"/>
                </a:cubicBezTo>
                <a:lnTo>
                  <a:pt x="12910" y="110680"/>
                </a:lnTo>
                <a:cubicBezTo>
                  <a:pt x="15245" y="110580"/>
                  <a:pt x="17580" y="110480"/>
                  <a:pt x="19915" y="110380"/>
                </a:cubicBezTo>
                <a:close/>
                <a:moveTo>
                  <a:pt x="19915" y="105976"/>
                </a:moveTo>
                <a:cubicBezTo>
                  <a:pt x="17580" y="106043"/>
                  <a:pt x="15245" y="106077"/>
                  <a:pt x="12910" y="106110"/>
                </a:cubicBezTo>
                <a:lnTo>
                  <a:pt x="12910" y="101073"/>
                </a:lnTo>
                <a:cubicBezTo>
                  <a:pt x="15245" y="100906"/>
                  <a:pt x="17580" y="100739"/>
                  <a:pt x="19915" y="100573"/>
                </a:cubicBezTo>
                <a:close/>
                <a:moveTo>
                  <a:pt x="19915" y="96169"/>
                </a:moveTo>
                <a:lnTo>
                  <a:pt x="12910" y="96570"/>
                </a:lnTo>
                <a:lnTo>
                  <a:pt x="12910" y="91499"/>
                </a:lnTo>
                <a:lnTo>
                  <a:pt x="19915" y="90766"/>
                </a:lnTo>
                <a:close/>
                <a:moveTo>
                  <a:pt x="19915" y="86362"/>
                </a:moveTo>
                <a:lnTo>
                  <a:pt x="12910" y="86963"/>
                </a:lnTo>
                <a:lnTo>
                  <a:pt x="12910" y="81926"/>
                </a:lnTo>
                <a:lnTo>
                  <a:pt x="19915" y="80959"/>
                </a:lnTo>
                <a:close/>
                <a:moveTo>
                  <a:pt x="19915" y="76555"/>
                </a:moveTo>
                <a:cubicBezTo>
                  <a:pt x="17580" y="76856"/>
                  <a:pt x="15245" y="77122"/>
                  <a:pt x="12910" y="77389"/>
                </a:cubicBezTo>
                <a:lnTo>
                  <a:pt x="12910" y="72352"/>
                </a:lnTo>
                <a:cubicBezTo>
                  <a:pt x="15245" y="71952"/>
                  <a:pt x="17580" y="71552"/>
                  <a:pt x="19915" y="71151"/>
                </a:cubicBezTo>
                <a:close/>
                <a:moveTo>
                  <a:pt x="19915" y="66748"/>
                </a:moveTo>
                <a:cubicBezTo>
                  <a:pt x="17580" y="67115"/>
                  <a:pt x="15245" y="67449"/>
                  <a:pt x="12910" y="67816"/>
                </a:cubicBezTo>
                <a:lnTo>
                  <a:pt x="12910" y="62779"/>
                </a:lnTo>
                <a:cubicBezTo>
                  <a:pt x="15245" y="62278"/>
                  <a:pt x="17580" y="61811"/>
                  <a:pt x="19915" y="61344"/>
                </a:cubicBezTo>
                <a:close/>
                <a:moveTo>
                  <a:pt x="19915" y="56941"/>
                </a:moveTo>
                <a:cubicBezTo>
                  <a:pt x="17580" y="57375"/>
                  <a:pt x="15245" y="57809"/>
                  <a:pt x="12910" y="58242"/>
                </a:cubicBezTo>
                <a:lnTo>
                  <a:pt x="12910" y="53205"/>
                </a:lnTo>
                <a:cubicBezTo>
                  <a:pt x="15245" y="52638"/>
                  <a:pt x="17580" y="52071"/>
                  <a:pt x="19915" y="51537"/>
                </a:cubicBezTo>
                <a:close/>
                <a:moveTo>
                  <a:pt x="19915" y="47134"/>
                </a:moveTo>
                <a:lnTo>
                  <a:pt x="12910" y="48669"/>
                </a:lnTo>
                <a:lnTo>
                  <a:pt x="12910" y="43632"/>
                </a:lnTo>
                <a:lnTo>
                  <a:pt x="19915" y="41730"/>
                </a:lnTo>
                <a:close/>
                <a:moveTo>
                  <a:pt x="19915" y="37327"/>
                </a:moveTo>
                <a:cubicBezTo>
                  <a:pt x="17580" y="37928"/>
                  <a:pt x="15245" y="38495"/>
                  <a:pt x="12910" y="39095"/>
                </a:cubicBezTo>
                <a:lnTo>
                  <a:pt x="12910" y="34058"/>
                </a:lnTo>
                <a:cubicBezTo>
                  <a:pt x="15245" y="33324"/>
                  <a:pt x="17580" y="32624"/>
                  <a:pt x="19915" y="31923"/>
                </a:cubicBezTo>
                <a:close/>
                <a:moveTo>
                  <a:pt x="19915" y="27554"/>
                </a:moveTo>
                <a:cubicBezTo>
                  <a:pt x="17580" y="28187"/>
                  <a:pt x="15245" y="28855"/>
                  <a:pt x="12910" y="29522"/>
                </a:cubicBezTo>
                <a:lnTo>
                  <a:pt x="12910" y="24451"/>
                </a:lnTo>
                <a:cubicBezTo>
                  <a:pt x="15245" y="23684"/>
                  <a:pt x="17580" y="22917"/>
                  <a:pt x="19915" y="22116"/>
                </a:cubicBezTo>
                <a:close/>
                <a:moveTo>
                  <a:pt x="12910" y="14878"/>
                </a:moveTo>
                <a:lnTo>
                  <a:pt x="19915" y="12309"/>
                </a:lnTo>
                <a:lnTo>
                  <a:pt x="19915" y="17747"/>
                </a:lnTo>
                <a:lnTo>
                  <a:pt x="12910" y="19915"/>
                </a:lnTo>
                <a:close/>
                <a:moveTo>
                  <a:pt x="12910" y="177728"/>
                </a:moveTo>
                <a:lnTo>
                  <a:pt x="19915" y="179029"/>
                </a:lnTo>
                <a:lnTo>
                  <a:pt x="19915" y="184433"/>
                </a:lnTo>
                <a:lnTo>
                  <a:pt x="12910" y="182765"/>
                </a:lnTo>
                <a:close/>
                <a:moveTo>
                  <a:pt x="8607" y="30389"/>
                </a:moveTo>
                <a:cubicBezTo>
                  <a:pt x="6805" y="30956"/>
                  <a:pt x="5004" y="31523"/>
                  <a:pt x="3170" y="32124"/>
                </a:cubicBezTo>
                <a:lnTo>
                  <a:pt x="3170" y="28187"/>
                </a:lnTo>
                <a:cubicBezTo>
                  <a:pt x="5004" y="27520"/>
                  <a:pt x="6805" y="26853"/>
                  <a:pt x="8607" y="26186"/>
                </a:cubicBezTo>
                <a:close/>
                <a:moveTo>
                  <a:pt x="3170" y="18947"/>
                </a:moveTo>
                <a:lnTo>
                  <a:pt x="8607" y="16746"/>
                </a:lnTo>
                <a:lnTo>
                  <a:pt x="8607" y="20949"/>
                </a:lnTo>
                <a:lnTo>
                  <a:pt x="3170" y="228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2674656" y="1821981"/>
            <a:ext cx="285327" cy="2195221"/>
          </a:xfrm>
          <a:custGeom>
            <a:rect b="b" l="l" r="r" t="t"/>
            <a:pathLst>
              <a:path extrusionOk="0" h="166053" w="21583">
                <a:moveTo>
                  <a:pt x="0" y="166053"/>
                </a:moveTo>
                <a:lnTo>
                  <a:pt x="21582" y="160849"/>
                </a:lnTo>
                <a:lnTo>
                  <a:pt x="21582" y="7105"/>
                </a:lnTo>
                <a:lnTo>
                  <a:pt x="0" y="0"/>
                </a:lnTo>
                <a:close/>
                <a:moveTo>
                  <a:pt x="3002" y="9841"/>
                </a:moveTo>
                <a:lnTo>
                  <a:pt x="18814" y="14744"/>
                </a:lnTo>
                <a:lnTo>
                  <a:pt x="18814" y="18714"/>
                </a:lnTo>
                <a:lnTo>
                  <a:pt x="3002" y="14144"/>
                </a:lnTo>
                <a:lnTo>
                  <a:pt x="3002" y="9841"/>
                </a:lnTo>
                <a:close/>
                <a:moveTo>
                  <a:pt x="3002" y="20915"/>
                </a:moveTo>
                <a:cubicBezTo>
                  <a:pt x="8273" y="22316"/>
                  <a:pt x="13543" y="23751"/>
                  <a:pt x="18814" y="25152"/>
                </a:cubicBezTo>
                <a:lnTo>
                  <a:pt x="18814" y="29088"/>
                </a:lnTo>
                <a:lnTo>
                  <a:pt x="3002" y="25185"/>
                </a:lnTo>
                <a:close/>
                <a:moveTo>
                  <a:pt x="3002" y="31957"/>
                </a:moveTo>
                <a:cubicBezTo>
                  <a:pt x="8273" y="33157"/>
                  <a:pt x="13543" y="34358"/>
                  <a:pt x="18814" y="35592"/>
                </a:cubicBezTo>
                <a:lnTo>
                  <a:pt x="18814" y="39462"/>
                </a:lnTo>
                <a:cubicBezTo>
                  <a:pt x="13543" y="38394"/>
                  <a:pt x="8273" y="37327"/>
                  <a:pt x="3002" y="36260"/>
                </a:cubicBezTo>
                <a:close/>
                <a:moveTo>
                  <a:pt x="3002" y="43031"/>
                </a:moveTo>
                <a:lnTo>
                  <a:pt x="18814" y="46000"/>
                </a:lnTo>
                <a:lnTo>
                  <a:pt x="18814" y="49869"/>
                </a:lnTo>
                <a:lnTo>
                  <a:pt x="3002" y="47334"/>
                </a:lnTo>
                <a:close/>
                <a:moveTo>
                  <a:pt x="3002" y="54106"/>
                </a:moveTo>
                <a:cubicBezTo>
                  <a:pt x="8273" y="54873"/>
                  <a:pt x="13543" y="55640"/>
                  <a:pt x="18814" y="56441"/>
                </a:cubicBezTo>
                <a:lnTo>
                  <a:pt x="18814" y="60243"/>
                </a:lnTo>
                <a:cubicBezTo>
                  <a:pt x="13543" y="59610"/>
                  <a:pt x="8273" y="59009"/>
                  <a:pt x="3002" y="58409"/>
                </a:cubicBezTo>
                <a:close/>
                <a:moveTo>
                  <a:pt x="3002" y="65147"/>
                </a:moveTo>
                <a:lnTo>
                  <a:pt x="18814" y="66848"/>
                </a:lnTo>
                <a:lnTo>
                  <a:pt x="18814" y="70618"/>
                </a:lnTo>
                <a:lnTo>
                  <a:pt x="3002" y="69450"/>
                </a:lnTo>
                <a:close/>
                <a:moveTo>
                  <a:pt x="3002" y="76222"/>
                </a:moveTo>
                <a:cubicBezTo>
                  <a:pt x="8273" y="76589"/>
                  <a:pt x="13543" y="76922"/>
                  <a:pt x="18814" y="77289"/>
                </a:cubicBezTo>
                <a:lnTo>
                  <a:pt x="18814" y="80992"/>
                </a:lnTo>
                <a:cubicBezTo>
                  <a:pt x="13543" y="80858"/>
                  <a:pt x="8273" y="80691"/>
                  <a:pt x="3002" y="80525"/>
                </a:cubicBezTo>
                <a:close/>
                <a:moveTo>
                  <a:pt x="3002" y="87296"/>
                </a:moveTo>
                <a:cubicBezTo>
                  <a:pt x="8273" y="87430"/>
                  <a:pt x="13543" y="87563"/>
                  <a:pt x="18814" y="87696"/>
                </a:cubicBezTo>
                <a:lnTo>
                  <a:pt x="18814" y="91399"/>
                </a:lnTo>
                <a:lnTo>
                  <a:pt x="3002" y="91599"/>
                </a:lnTo>
                <a:close/>
                <a:moveTo>
                  <a:pt x="3002" y="98371"/>
                </a:moveTo>
                <a:cubicBezTo>
                  <a:pt x="8273" y="98271"/>
                  <a:pt x="13543" y="98204"/>
                  <a:pt x="18814" y="98104"/>
                </a:cubicBezTo>
                <a:lnTo>
                  <a:pt x="18814" y="101773"/>
                </a:lnTo>
                <a:cubicBezTo>
                  <a:pt x="13543" y="102073"/>
                  <a:pt x="8273" y="102374"/>
                  <a:pt x="3002" y="102674"/>
                </a:cubicBezTo>
                <a:close/>
                <a:moveTo>
                  <a:pt x="3002" y="109412"/>
                </a:moveTo>
                <a:cubicBezTo>
                  <a:pt x="8273" y="109145"/>
                  <a:pt x="13543" y="108845"/>
                  <a:pt x="18814" y="108545"/>
                </a:cubicBezTo>
                <a:lnTo>
                  <a:pt x="18814" y="112147"/>
                </a:lnTo>
                <a:lnTo>
                  <a:pt x="3002" y="113715"/>
                </a:lnTo>
                <a:close/>
                <a:moveTo>
                  <a:pt x="3002" y="120487"/>
                </a:moveTo>
                <a:lnTo>
                  <a:pt x="18814" y="118952"/>
                </a:lnTo>
                <a:lnTo>
                  <a:pt x="18814" y="122521"/>
                </a:lnTo>
                <a:cubicBezTo>
                  <a:pt x="13543" y="123289"/>
                  <a:pt x="8273" y="124022"/>
                  <a:pt x="3002" y="124790"/>
                </a:cubicBezTo>
                <a:close/>
                <a:moveTo>
                  <a:pt x="3002" y="131561"/>
                </a:moveTo>
                <a:cubicBezTo>
                  <a:pt x="8273" y="130827"/>
                  <a:pt x="13543" y="130093"/>
                  <a:pt x="18814" y="129393"/>
                </a:cubicBezTo>
                <a:lnTo>
                  <a:pt x="18814" y="132929"/>
                </a:lnTo>
                <a:lnTo>
                  <a:pt x="3002" y="135864"/>
                </a:lnTo>
                <a:close/>
                <a:moveTo>
                  <a:pt x="3002" y="142636"/>
                </a:moveTo>
                <a:cubicBezTo>
                  <a:pt x="8273" y="141668"/>
                  <a:pt x="13543" y="140734"/>
                  <a:pt x="18814" y="139800"/>
                </a:cubicBezTo>
                <a:lnTo>
                  <a:pt x="18814" y="143303"/>
                </a:lnTo>
                <a:cubicBezTo>
                  <a:pt x="13543" y="144504"/>
                  <a:pt x="8273" y="145705"/>
                  <a:pt x="3002" y="146939"/>
                </a:cubicBezTo>
                <a:close/>
                <a:moveTo>
                  <a:pt x="3002" y="153677"/>
                </a:moveTo>
                <a:lnTo>
                  <a:pt x="18814" y="150241"/>
                </a:lnTo>
                <a:lnTo>
                  <a:pt x="18814" y="153710"/>
                </a:lnTo>
                <a:lnTo>
                  <a:pt x="3002" y="157980"/>
                </a:lnTo>
                <a:lnTo>
                  <a:pt x="3002" y="1536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2103581" y="1825061"/>
            <a:ext cx="548154" cy="2190818"/>
          </a:xfrm>
          <a:custGeom>
            <a:rect b="b" l="l" r="r" t="t"/>
            <a:pathLst>
              <a:path extrusionOk="0" h="165720" w="41464">
                <a:moveTo>
                  <a:pt x="1" y="159415"/>
                </a:moveTo>
                <a:lnTo>
                  <a:pt x="41464" y="165719"/>
                </a:lnTo>
                <a:lnTo>
                  <a:pt x="41464" y="1"/>
                </a:lnTo>
                <a:lnTo>
                  <a:pt x="1" y="14244"/>
                </a:lnTo>
                <a:close/>
                <a:moveTo>
                  <a:pt x="34292" y="157447"/>
                </a:moveTo>
                <a:lnTo>
                  <a:pt x="27353" y="156513"/>
                </a:lnTo>
                <a:lnTo>
                  <a:pt x="27353" y="151876"/>
                </a:lnTo>
                <a:lnTo>
                  <a:pt x="34292" y="152477"/>
                </a:lnTo>
                <a:close/>
                <a:moveTo>
                  <a:pt x="34292" y="149074"/>
                </a:moveTo>
                <a:lnTo>
                  <a:pt x="27353" y="148307"/>
                </a:lnTo>
                <a:lnTo>
                  <a:pt x="27353" y="143670"/>
                </a:lnTo>
                <a:cubicBezTo>
                  <a:pt x="29655" y="143804"/>
                  <a:pt x="31957" y="143971"/>
                  <a:pt x="34292" y="144104"/>
                </a:cubicBezTo>
                <a:close/>
                <a:moveTo>
                  <a:pt x="34292" y="140702"/>
                </a:moveTo>
                <a:lnTo>
                  <a:pt x="27353" y="140101"/>
                </a:lnTo>
                <a:lnTo>
                  <a:pt x="27353" y="135464"/>
                </a:lnTo>
                <a:cubicBezTo>
                  <a:pt x="29655" y="135531"/>
                  <a:pt x="31990" y="135631"/>
                  <a:pt x="34292" y="135731"/>
                </a:cubicBezTo>
                <a:close/>
                <a:moveTo>
                  <a:pt x="34292" y="132329"/>
                </a:moveTo>
                <a:cubicBezTo>
                  <a:pt x="31990" y="132195"/>
                  <a:pt x="29655" y="132029"/>
                  <a:pt x="27353" y="131895"/>
                </a:cubicBezTo>
                <a:lnTo>
                  <a:pt x="27353" y="127259"/>
                </a:lnTo>
                <a:lnTo>
                  <a:pt x="34292" y="127359"/>
                </a:lnTo>
                <a:close/>
                <a:moveTo>
                  <a:pt x="34292" y="123956"/>
                </a:moveTo>
                <a:cubicBezTo>
                  <a:pt x="31990" y="123856"/>
                  <a:pt x="29655" y="123756"/>
                  <a:pt x="27353" y="123656"/>
                </a:cubicBezTo>
                <a:lnTo>
                  <a:pt x="27353" y="119053"/>
                </a:lnTo>
                <a:cubicBezTo>
                  <a:pt x="29655" y="119019"/>
                  <a:pt x="31990" y="118986"/>
                  <a:pt x="34292" y="118986"/>
                </a:cubicBezTo>
                <a:close/>
                <a:moveTo>
                  <a:pt x="34292" y="115584"/>
                </a:moveTo>
                <a:lnTo>
                  <a:pt x="27353" y="115484"/>
                </a:lnTo>
                <a:lnTo>
                  <a:pt x="27353" y="110847"/>
                </a:lnTo>
                <a:cubicBezTo>
                  <a:pt x="29655" y="110747"/>
                  <a:pt x="31957" y="110680"/>
                  <a:pt x="34292" y="110613"/>
                </a:cubicBezTo>
                <a:close/>
                <a:moveTo>
                  <a:pt x="34292" y="107211"/>
                </a:moveTo>
                <a:cubicBezTo>
                  <a:pt x="31957" y="107244"/>
                  <a:pt x="29655" y="107244"/>
                  <a:pt x="27353" y="107244"/>
                </a:cubicBezTo>
                <a:lnTo>
                  <a:pt x="27353" y="102641"/>
                </a:lnTo>
                <a:lnTo>
                  <a:pt x="34292" y="102241"/>
                </a:lnTo>
                <a:close/>
                <a:moveTo>
                  <a:pt x="34292" y="98838"/>
                </a:moveTo>
                <a:cubicBezTo>
                  <a:pt x="31957" y="98905"/>
                  <a:pt x="29655" y="98972"/>
                  <a:pt x="27353" y="99038"/>
                </a:cubicBezTo>
                <a:lnTo>
                  <a:pt x="27353" y="94435"/>
                </a:lnTo>
                <a:cubicBezTo>
                  <a:pt x="29655" y="94235"/>
                  <a:pt x="31957" y="94035"/>
                  <a:pt x="34292" y="93868"/>
                </a:cubicBezTo>
                <a:close/>
                <a:moveTo>
                  <a:pt x="34292" y="90466"/>
                </a:moveTo>
                <a:lnTo>
                  <a:pt x="27353" y="90833"/>
                </a:lnTo>
                <a:lnTo>
                  <a:pt x="27353" y="86196"/>
                </a:lnTo>
                <a:cubicBezTo>
                  <a:pt x="29655" y="85962"/>
                  <a:pt x="31957" y="85729"/>
                  <a:pt x="34292" y="85495"/>
                </a:cubicBezTo>
                <a:close/>
                <a:moveTo>
                  <a:pt x="34292" y="82093"/>
                </a:moveTo>
                <a:cubicBezTo>
                  <a:pt x="31957" y="82293"/>
                  <a:pt x="29655" y="82460"/>
                  <a:pt x="27353" y="82627"/>
                </a:cubicBezTo>
                <a:lnTo>
                  <a:pt x="27353" y="77990"/>
                </a:lnTo>
                <a:cubicBezTo>
                  <a:pt x="29655" y="77723"/>
                  <a:pt x="31957" y="77423"/>
                  <a:pt x="34292" y="77123"/>
                </a:cubicBezTo>
                <a:close/>
                <a:moveTo>
                  <a:pt x="34292" y="73720"/>
                </a:moveTo>
                <a:cubicBezTo>
                  <a:pt x="31957" y="73954"/>
                  <a:pt x="29655" y="74187"/>
                  <a:pt x="27353" y="74421"/>
                </a:cubicBezTo>
                <a:lnTo>
                  <a:pt x="27353" y="69817"/>
                </a:lnTo>
                <a:cubicBezTo>
                  <a:pt x="29655" y="69451"/>
                  <a:pt x="31957" y="69084"/>
                  <a:pt x="34292" y="68750"/>
                </a:cubicBezTo>
                <a:close/>
                <a:moveTo>
                  <a:pt x="27353" y="58009"/>
                </a:moveTo>
                <a:lnTo>
                  <a:pt x="27353" y="53372"/>
                </a:lnTo>
                <a:cubicBezTo>
                  <a:pt x="29655" y="52939"/>
                  <a:pt x="31957" y="52472"/>
                  <a:pt x="34258" y="52005"/>
                </a:cubicBezTo>
                <a:lnTo>
                  <a:pt x="34258" y="56975"/>
                </a:lnTo>
                <a:cubicBezTo>
                  <a:pt x="31957" y="57309"/>
                  <a:pt x="29655" y="57675"/>
                  <a:pt x="27353" y="58009"/>
                </a:cubicBezTo>
                <a:close/>
                <a:moveTo>
                  <a:pt x="34292" y="65348"/>
                </a:moveTo>
                <a:cubicBezTo>
                  <a:pt x="31957" y="65648"/>
                  <a:pt x="29655" y="65948"/>
                  <a:pt x="27353" y="66215"/>
                </a:cubicBezTo>
                <a:lnTo>
                  <a:pt x="27353" y="61578"/>
                </a:lnTo>
                <a:cubicBezTo>
                  <a:pt x="29655" y="61178"/>
                  <a:pt x="31957" y="60778"/>
                  <a:pt x="34292" y="60377"/>
                </a:cubicBezTo>
                <a:close/>
                <a:moveTo>
                  <a:pt x="34292" y="48602"/>
                </a:moveTo>
                <a:cubicBezTo>
                  <a:pt x="31957" y="49003"/>
                  <a:pt x="29655" y="49403"/>
                  <a:pt x="27353" y="49803"/>
                </a:cubicBezTo>
                <a:lnTo>
                  <a:pt x="27353" y="45167"/>
                </a:lnTo>
                <a:lnTo>
                  <a:pt x="34292" y="43632"/>
                </a:lnTo>
                <a:close/>
                <a:moveTo>
                  <a:pt x="34258" y="40230"/>
                </a:moveTo>
                <a:cubicBezTo>
                  <a:pt x="31957" y="40697"/>
                  <a:pt x="29655" y="41164"/>
                  <a:pt x="27353" y="41597"/>
                </a:cubicBezTo>
                <a:lnTo>
                  <a:pt x="27353" y="36961"/>
                </a:lnTo>
                <a:cubicBezTo>
                  <a:pt x="29655" y="36394"/>
                  <a:pt x="31957" y="35826"/>
                  <a:pt x="34258" y="35259"/>
                </a:cubicBezTo>
                <a:close/>
                <a:moveTo>
                  <a:pt x="34258" y="31857"/>
                </a:moveTo>
                <a:cubicBezTo>
                  <a:pt x="31957" y="32357"/>
                  <a:pt x="29655" y="32891"/>
                  <a:pt x="27353" y="33391"/>
                </a:cubicBezTo>
                <a:lnTo>
                  <a:pt x="27353" y="28755"/>
                </a:lnTo>
                <a:cubicBezTo>
                  <a:pt x="29655" y="28121"/>
                  <a:pt x="31957" y="27521"/>
                  <a:pt x="34258" y="26887"/>
                </a:cubicBezTo>
                <a:close/>
                <a:moveTo>
                  <a:pt x="34258" y="23484"/>
                </a:moveTo>
                <a:cubicBezTo>
                  <a:pt x="31957" y="24051"/>
                  <a:pt x="29655" y="24618"/>
                  <a:pt x="27353" y="25186"/>
                </a:cubicBezTo>
                <a:lnTo>
                  <a:pt x="27353" y="20549"/>
                </a:lnTo>
                <a:cubicBezTo>
                  <a:pt x="29655" y="19882"/>
                  <a:pt x="31957" y="19181"/>
                  <a:pt x="34258" y="18514"/>
                </a:cubicBezTo>
                <a:close/>
                <a:moveTo>
                  <a:pt x="27353" y="12343"/>
                </a:moveTo>
                <a:lnTo>
                  <a:pt x="34258" y="10141"/>
                </a:lnTo>
                <a:lnTo>
                  <a:pt x="34258" y="15112"/>
                </a:lnTo>
                <a:lnTo>
                  <a:pt x="27353" y="16980"/>
                </a:lnTo>
                <a:close/>
                <a:moveTo>
                  <a:pt x="18347" y="15112"/>
                </a:moveTo>
                <a:lnTo>
                  <a:pt x="22784" y="13711"/>
                </a:lnTo>
                <a:lnTo>
                  <a:pt x="22784" y="18181"/>
                </a:lnTo>
                <a:lnTo>
                  <a:pt x="18347" y="19348"/>
                </a:lnTo>
                <a:close/>
                <a:moveTo>
                  <a:pt x="18347" y="23117"/>
                </a:moveTo>
                <a:cubicBezTo>
                  <a:pt x="19815" y="22684"/>
                  <a:pt x="21282" y="22250"/>
                  <a:pt x="22750" y="21816"/>
                </a:cubicBezTo>
                <a:lnTo>
                  <a:pt x="22750" y="26253"/>
                </a:lnTo>
                <a:lnTo>
                  <a:pt x="18347" y="27354"/>
                </a:lnTo>
                <a:close/>
                <a:moveTo>
                  <a:pt x="18314" y="31090"/>
                </a:moveTo>
                <a:lnTo>
                  <a:pt x="22750" y="29889"/>
                </a:lnTo>
                <a:lnTo>
                  <a:pt x="22750" y="34359"/>
                </a:lnTo>
                <a:cubicBezTo>
                  <a:pt x="21282" y="34692"/>
                  <a:pt x="19815" y="34993"/>
                  <a:pt x="18314" y="35326"/>
                </a:cubicBezTo>
                <a:close/>
                <a:moveTo>
                  <a:pt x="18314" y="39095"/>
                </a:moveTo>
                <a:cubicBezTo>
                  <a:pt x="19781" y="38729"/>
                  <a:pt x="21249" y="38362"/>
                  <a:pt x="22717" y="37995"/>
                </a:cubicBezTo>
                <a:lnTo>
                  <a:pt x="22717" y="42431"/>
                </a:lnTo>
                <a:lnTo>
                  <a:pt x="18314" y="43332"/>
                </a:lnTo>
                <a:close/>
                <a:moveTo>
                  <a:pt x="18314" y="47068"/>
                </a:moveTo>
                <a:lnTo>
                  <a:pt x="22717" y="46067"/>
                </a:lnTo>
                <a:lnTo>
                  <a:pt x="22717" y="50537"/>
                </a:lnTo>
                <a:cubicBezTo>
                  <a:pt x="21249" y="50804"/>
                  <a:pt x="19781" y="51037"/>
                  <a:pt x="18314" y="51304"/>
                </a:cubicBezTo>
                <a:close/>
                <a:moveTo>
                  <a:pt x="18280" y="55040"/>
                </a:moveTo>
                <a:cubicBezTo>
                  <a:pt x="19748" y="54773"/>
                  <a:pt x="21216" y="54473"/>
                  <a:pt x="22717" y="54173"/>
                </a:cubicBezTo>
                <a:lnTo>
                  <a:pt x="22717" y="58643"/>
                </a:lnTo>
                <a:lnTo>
                  <a:pt x="18280" y="59310"/>
                </a:lnTo>
                <a:close/>
                <a:moveTo>
                  <a:pt x="18280" y="63046"/>
                </a:moveTo>
                <a:lnTo>
                  <a:pt x="22683" y="62279"/>
                </a:lnTo>
                <a:lnTo>
                  <a:pt x="22683" y="66715"/>
                </a:lnTo>
                <a:cubicBezTo>
                  <a:pt x="21216" y="66915"/>
                  <a:pt x="19748" y="67082"/>
                  <a:pt x="18280" y="67282"/>
                </a:cubicBezTo>
                <a:close/>
                <a:moveTo>
                  <a:pt x="18247" y="71018"/>
                </a:moveTo>
                <a:cubicBezTo>
                  <a:pt x="19715" y="70818"/>
                  <a:pt x="21182" y="70585"/>
                  <a:pt x="22683" y="70351"/>
                </a:cubicBezTo>
                <a:lnTo>
                  <a:pt x="22683" y="74821"/>
                </a:lnTo>
                <a:lnTo>
                  <a:pt x="18247" y="75255"/>
                </a:lnTo>
                <a:close/>
                <a:moveTo>
                  <a:pt x="18247" y="79024"/>
                </a:moveTo>
                <a:lnTo>
                  <a:pt x="22650" y="78457"/>
                </a:lnTo>
                <a:lnTo>
                  <a:pt x="22650" y="82927"/>
                </a:lnTo>
                <a:cubicBezTo>
                  <a:pt x="21182" y="83027"/>
                  <a:pt x="19715" y="83160"/>
                  <a:pt x="18247" y="83260"/>
                </a:cubicBezTo>
                <a:close/>
                <a:moveTo>
                  <a:pt x="18214" y="86996"/>
                </a:moveTo>
                <a:cubicBezTo>
                  <a:pt x="19715" y="86863"/>
                  <a:pt x="21182" y="86696"/>
                  <a:pt x="22650" y="86529"/>
                </a:cubicBezTo>
                <a:lnTo>
                  <a:pt x="22650" y="90999"/>
                </a:lnTo>
                <a:lnTo>
                  <a:pt x="18214" y="91233"/>
                </a:lnTo>
                <a:close/>
                <a:moveTo>
                  <a:pt x="18214" y="95002"/>
                </a:moveTo>
                <a:cubicBezTo>
                  <a:pt x="19681" y="94869"/>
                  <a:pt x="21149" y="94769"/>
                  <a:pt x="22617" y="94635"/>
                </a:cubicBezTo>
                <a:lnTo>
                  <a:pt x="22617" y="99105"/>
                </a:lnTo>
                <a:cubicBezTo>
                  <a:pt x="21149" y="99138"/>
                  <a:pt x="19681" y="99172"/>
                  <a:pt x="18214" y="99239"/>
                </a:cubicBezTo>
                <a:close/>
                <a:moveTo>
                  <a:pt x="18214" y="102975"/>
                </a:moveTo>
                <a:cubicBezTo>
                  <a:pt x="19681" y="102908"/>
                  <a:pt x="21149" y="102808"/>
                  <a:pt x="22617" y="102741"/>
                </a:cubicBezTo>
                <a:lnTo>
                  <a:pt x="22617" y="107178"/>
                </a:lnTo>
                <a:lnTo>
                  <a:pt x="18214" y="107211"/>
                </a:lnTo>
                <a:close/>
                <a:moveTo>
                  <a:pt x="18180" y="110980"/>
                </a:moveTo>
                <a:cubicBezTo>
                  <a:pt x="19648" y="110914"/>
                  <a:pt x="21116" y="110880"/>
                  <a:pt x="22617" y="110814"/>
                </a:cubicBezTo>
                <a:lnTo>
                  <a:pt x="22617" y="115283"/>
                </a:lnTo>
                <a:cubicBezTo>
                  <a:pt x="21116" y="115250"/>
                  <a:pt x="19648" y="115250"/>
                  <a:pt x="18180" y="115217"/>
                </a:cubicBezTo>
                <a:close/>
                <a:moveTo>
                  <a:pt x="18180" y="118953"/>
                </a:moveTo>
                <a:cubicBezTo>
                  <a:pt x="19648" y="118953"/>
                  <a:pt x="21116" y="118919"/>
                  <a:pt x="22583" y="118919"/>
                </a:cubicBezTo>
                <a:lnTo>
                  <a:pt x="22583" y="123389"/>
                </a:lnTo>
                <a:cubicBezTo>
                  <a:pt x="21116" y="123322"/>
                  <a:pt x="19648" y="123256"/>
                  <a:pt x="18180" y="123189"/>
                </a:cubicBezTo>
                <a:close/>
                <a:moveTo>
                  <a:pt x="18147" y="126925"/>
                </a:moveTo>
                <a:cubicBezTo>
                  <a:pt x="19615" y="126958"/>
                  <a:pt x="21082" y="126992"/>
                  <a:pt x="22583" y="126992"/>
                </a:cubicBezTo>
                <a:lnTo>
                  <a:pt x="22583" y="131462"/>
                </a:lnTo>
                <a:cubicBezTo>
                  <a:pt x="21116" y="131362"/>
                  <a:pt x="19615" y="131261"/>
                  <a:pt x="18147" y="131195"/>
                </a:cubicBezTo>
                <a:close/>
                <a:moveTo>
                  <a:pt x="18147" y="134931"/>
                </a:moveTo>
                <a:lnTo>
                  <a:pt x="22550" y="135098"/>
                </a:lnTo>
                <a:lnTo>
                  <a:pt x="22550" y="139567"/>
                </a:lnTo>
                <a:cubicBezTo>
                  <a:pt x="21082" y="139434"/>
                  <a:pt x="19615" y="139301"/>
                  <a:pt x="18147" y="139167"/>
                </a:cubicBezTo>
                <a:close/>
                <a:moveTo>
                  <a:pt x="18114" y="142903"/>
                </a:moveTo>
                <a:cubicBezTo>
                  <a:pt x="19615" y="143003"/>
                  <a:pt x="21082" y="143103"/>
                  <a:pt x="22550" y="143203"/>
                </a:cubicBezTo>
                <a:lnTo>
                  <a:pt x="22550" y="147673"/>
                </a:lnTo>
                <a:cubicBezTo>
                  <a:pt x="21082" y="147506"/>
                  <a:pt x="19615" y="147340"/>
                  <a:pt x="18114" y="147140"/>
                </a:cubicBezTo>
                <a:close/>
                <a:moveTo>
                  <a:pt x="18114" y="150909"/>
                </a:moveTo>
                <a:lnTo>
                  <a:pt x="22517" y="151276"/>
                </a:lnTo>
                <a:lnTo>
                  <a:pt x="22517" y="155746"/>
                </a:lnTo>
                <a:lnTo>
                  <a:pt x="18114" y="155145"/>
                </a:lnTo>
                <a:close/>
                <a:moveTo>
                  <a:pt x="14478" y="154745"/>
                </a:moveTo>
                <a:lnTo>
                  <a:pt x="11275" y="154311"/>
                </a:lnTo>
                <a:lnTo>
                  <a:pt x="11275" y="150375"/>
                </a:lnTo>
                <a:lnTo>
                  <a:pt x="14478" y="150642"/>
                </a:lnTo>
                <a:close/>
                <a:moveTo>
                  <a:pt x="14478" y="146873"/>
                </a:moveTo>
                <a:cubicBezTo>
                  <a:pt x="13410" y="146739"/>
                  <a:pt x="12343" y="146606"/>
                  <a:pt x="11275" y="146506"/>
                </a:cubicBezTo>
                <a:lnTo>
                  <a:pt x="11275" y="142536"/>
                </a:lnTo>
                <a:cubicBezTo>
                  <a:pt x="12343" y="142603"/>
                  <a:pt x="13410" y="142670"/>
                  <a:pt x="14478" y="142736"/>
                </a:cubicBezTo>
                <a:close/>
                <a:moveTo>
                  <a:pt x="11275" y="138667"/>
                </a:moveTo>
                <a:lnTo>
                  <a:pt x="11275" y="134731"/>
                </a:lnTo>
                <a:cubicBezTo>
                  <a:pt x="12343" y="134764"/>
                  <a:pt x="13410" y="134797"/>
                  <a:pt x="14478" y="134864"/>
                </a:cubicBezTo>
                <a:lnTo>
                  <a:pt x="14478" y="138967"/>
                </a:lnTo>
                <a:cubicBezTo>
                  <a:pt x="13410" y="138867"/>
                  <a:pt x="12343" y="138767"/>
                  <a:pt x="11275" y="138667"/>
                </a:cubicBezTo>
                <a:close/>
                <a:moveTo>
                  <a:pt x="14478" y="131061"/>
                </a:moveTo>
                <a:cubicBezTo>
                  <a:pt x="13410" y="130995"/>
                  <a:pt x="12343" y="130928"/>
                  <a:pt x="11275" y="130828"/>
                </a:cubicBezTo>
                <a:lnTo>
                  <a:pt x="11275" y="126892"/>
                </a:lnTo>
                <a:cubicBezTo>
                  <a:pt x="12343" y="126925"/>
                  <a:pt x="13410" y="126925"/>
                  <a:pt x="14478" y="126958"/>
                </a:cubicBezTo>
                <a:close/>
                <a:moveTo>
                  <a:pt x="11275" y="123022"/>
                </a:moveTo>
                <a:lnTo>
                  <a:pt x="11275" y="119086"/>
                </a:lnTo>
                <a:cubicBezTo>
                  <a:pt x="12343" y="119053"/>
                  <a:pt x="13410" y="119053"/>
                  <a:pt x="14478" y="119053"/>
                </a:cubicBezTo>
                <a:lnTo>
                  <a:pt x="14478" y="123156"/>
                </a:lnTo>
                <a:cubicBezTo>
                  <a:pt x="13410" y="123122"/>
                  <a:pt x="12343" y="123056"/>
                  <a:pt x="11275" y="123022"/>
                </a:cubicBezTo>
                <a:close/>
                <a:moveTo>
                  <a:pt x="14478" y="115250"/>
                </a:moveTo>
                <a:cubicBezTo>
                  <a:pt x="13410" y="115217"/>
                  <a:pt x="12343" y="115217"/>
                  <a:pt x="11275" y="115183"/>
                </a:cubicBezTo>
                <a:lnTo>
                  <a:pt x="11275" y="111247"/>
                </a:lnTo>
                <a:cubicBezTo>
                  <a:pt x="12343" y="111214"/>
                  <a:pt x="13410" y="111180"/>
                  <a:pt x="14478" y="111147"/>
                </a:cubicBezTo>
                <a:close/>
                <a:moveTo>
                  <a:pt x="11275" y="107378"/>
                </a:moveTo>
                <a:lnTo>
                  <a:pt x="11275" y="103408"/>
                </a:lnTo>
                <a:cubicBezTo>
                  <a:pt x="12343" y="103375"/>
                  <a:pt x="13410" y="103308"/>
                  <a:pt x="14478" y="103241"/>
                </a:cubicBezTo>
                <a:lnTo>
                  <a:pt x="14478" y="107344"/>
                </a:lnTo>
                <a:cubicBezTo>
                  <a:pt x="13410" y="107344"/>
                  <a:pt x="12343" y="107344"/>
                  <a:pt x="11275" y="107378"/>
                </a:cubicBezTo>
                <a:close/>
                <a:moveTo>
                  <a:pt x="14478" y="99439"/>
                </a:moveTo>
                <a:cubicBezTo>
                  <a:pt x="13410" y="99472"/>
                  <a:pt x="12343" y="99505"/>
                  <a:pt x="11275" y="99539"/>
                </a:cubicBezTo>
                <a:lnTo>
                  <a:pt x="11275" y="95603"/>
                </a:lnTo>
                <a:cubicBezTo>
                  <a:pt x="12343" y="95503"/>
                  <a:pt x="13410" y="95436"/>
                  <a:pt x="14478" y="95336"/>
                </a:cubicBezTo>
                <a:close/>
                <a:moveTo>
                  <a:pt x="14478" y="91533"/>
                </a:moveTo>
                <a:cubicBezTo>
                  <a:pt x="13410" y="91600"/>
                  <a:pt x="12343" y="91666"/>
                  <a:pt x="11275" y="91733"/>
                </a:cubicBezTo>
                <a:lnTo>
                  <a:pt x="11275" y="87764"/>
                </a:lnTo>
                <a:cubicBezTo>
                  <a:pt x="12343" y="87664"/>
                  <a:pt x="13410" y="87564"/>
                  <a:pt x="14478" y="87430"/>
                </a:cubicBezTo>
                <a:close/>
                <a:moveTo>
                  <a:pt x="14478" y="83627"/>
                </a:moveTo>
                <a:cubicBezTo>
                  <a:pt x="13410" y="83727"/>
                  <a:pt x="12343" y="83794"/>
                  <a:pt x="11275" y="83894"/>
                </a:cubicBezTo>
                <a:lnTo>
                  <a:pt x="11275" y="79958"/>
                </a:lnTo>
                <a:cubicBezTo>
                  <a:pt x="12343" y="79825"/>
                  <a:pt x="13410" y="79658"/>
                  <a:pt x="14478" y="79524"/>
                </a:cubicBezTo>
                <a:close/>
                <a:moveTo>
                  <a:pt x="14478" y="75755"/>
                </a:moveTo>
                <a:cubicBezTo>
                  <a:pt x="13410" y="75855"/>
                  <a:pt x="12343" y="75955"/>
                  <a:pt x="11275" y="76055"/>
                </a:cubicBezTo>
                <a:lnTo>
                  <a:pt x="11275" y="72119"/>
                </a:lnTo>
                <a:cubicBezTo>
                  <a:pt x="12343" y="71952"/>
                  <a:pt x="13410" y="71786"/>
                  <a:pt x="14478" y="71619"/>
                </a:cubicBezTo>
                <a:close/>
                <a:moveTo>
                  <a:pt x="14478" y="67849"/>
                </a:moveTo>
                <a:cubicBezTo>
                  <a:pt x="13410" y="67983"/>
                  <a:pt x="12343" y="68116"/>
                  <a:pt x="11275" y="68250"/>
                </a:cubicBezTo>
                <a:lnTo>
                  <a:pt x="11275" y="64280"/>
                </a:lnTo>
                <a:cubicBezTo>
                  <a:pt x="12343" y="64113"/>
                  <a:pt x="13410" y="63913"/>
                  <a:pt x="14478" y="63746"/>
                </a:cubicBezTo>
                <a:close/>
                <a:moveTo>
                  <a:pt x="14478" y="59944"/>
                </a:moveTo>
                <a:cubicBezTo>
                  <a:pt x="13410" y="60111"/>
                  <a:pt x="12343" y="60244"/>
                  <a:pt x="11275" y="60411"/>
                </a:cubicBezTo>
                <a:lnTo>
                  <a:pt x="11275" y="56475"/>
                </a:lnTo>
                <a:cubicBezTo>
                  <a:pt x="12343" y="56274"/>
                  <a:pt x="13410" y="56041"/>
                  <a:pt x="14478" y="55841"/>
                </a:cubicBezTo>
                <a:close/>
                <a:moveTo>
                  <a:pt x="14478" y="52038"/>
                </a:moveTo>
                <a:cubicBezTo>
                  <a:pt x="13410" y="52205"/>
                  <a:pt x="12343" y="52405"/>
                  <a:pt x="11275" y="52572"/>
                </a:cubicBezTo>
                <a:lnTo>
                  <a:pt x="11275" y="48636"/>
                </a:lnTo>
                <a:cubicBezTo>
                  <a:pt x="12343" y="48402"/>
                  <a:pt x="13410" y="48169"/>
                  <a:pt x="14478" y="47935"/>
                </a:cubicBezTo>
                <a:close/>
                <a:moveTo>
                  <a:pt x="14478" y="44132"/>
                </a:moveTo>
                <a:cubicBezTo>
                  <a:pt x="13410" y="44333"/>
                  <a:pt x="12343" y="44566"/>
                  <a:pt x="11275" y="44766"/>
                </a:cubicBezTo>
                <a:lnTo>
                  <a:pt x="11275" y="40830"/>
                </a:lnTo>
                <a:cubicBezTo>
                  <a:pt x="12343" y="40563"/>
                  <a:pt x="13410" y="40296"/>
                  <a:pt x="14478" y="40029"/>
                </a:cubicBezTo>
                <a:close/>
                <a:moveTo>
                  <a:pt x="11275" y="36927"/>
                </a:moveTo>
                <a:lnTo>
                  <a:pt x="11275" y="32991"/>
                </a:lnTo>
                <a:cubicBezTo>
                  <a:pt x="12343" y="32691"/>
                  <a:pt x="13410" y="32424"/>
                  <a:pt x="14478" y="32124"/>
                </a:cubicBezTo>
                <a:lnTo>
                  <a:pt x="14478" y="36227"/>
                </a:lnTo>
                <a:cubicBezTo>
                  <a:pt x="13410" y="36460"/>
                  <a:pt x="12343" y="36694"/>
                  <a:pt x="11275" y="36927"/>
                </a:cubicBezTo>
                <a:close/>
                <a:moveTo>
                  <a:pt x="14478" y="28321"/>
                </a:moveTo>
                <a:cubicBezTo>
                  <a:pt x="13410" y="28588"/>
                  <a:pt x="12343" y="28855"/>
                  <a:pt x="11275" y="29122"/>
                </a:cubicBezTo>
                <a:lnTo>
                  <a:pt x="11275" y="25186"/>
                </a:lnTo>
                <a:cubicBezTo>
                  <a:pt x="12343" y="24852"/>
                  <a:pt x="13410" y="24552"/>
                  <a:pt x="14478" y="24218"/>
                </a:cubicBezTo>
                <a:close/>
                <a:moveTo>
                  <a:pt x="11275" y="17347"/>
                </a:moveTo>
                <a:lnTo>
                  <a:pt x="14478" y="16313"/>
                </a:lnTo>
                <a:lnTo>
                  <a:pt x="14478" y="20415"/>
                </a:lnTo>
                <a:lnTo>
                  <a:pt x="11275" y="21283"/>
                </a:lnTo>
                <a:close/>
                <a:moveTo>
                  <a:pt x="8340" y="154044"/>
                </a:moveTo>
                <a:lnTo>
                  <a:pt x="5571" y="153644"/>
                </a:lnTo>
                <a:lnTo>
                  <a:pt x="5571" y="149942"/>
                </a:lnTo>
                <a:lnTo>
                  <a:pt x="8340" y="150175"/>
                </a:lnTo>
                <a:close/>
                <a:moveTo>
                  <a:pt x="8340" y="146272"/>
                </a:moveTo>
                <a:cubicBezTo>
                  <a:pt x="7406" y="146172"/>
                  <a:pt x="6472" y="146072"/>
                  <a:pt x="5571" y="145972"/>
                </a:cubicBezTo>
                <a:lnTo>
                  <a:pt x="5571" y="142269"/>
                </a:lnTo>
                <a:cubicBezTo>
                  <a:pt x="6472" y="142303"/>
                  <a:pt x="7406" y="142369"/>
                  <a:pt x="8340" y="142436"/>
                </a:cubicBezTo>
                <a:close/>
                <a:moveTo>
                  <a:pt x="8307" y="138533"/>
                </a:moveTo>
                <a:cubicBezTo>
                  <a:pt x="7406" y="138433"/>
                  <a:pt x="6472" y="138367"/>
                  <a:pt x="5538" y="138266"/>
                </a:cubicBezTo>
                <a:lnTo>
                  <a:pt x="5538" y="134564"/>
                </a:lnTo>
                <a:cubicBezTo>
                  <a:pt x="6472" y="134597"/>
                  <a:pt x="7406" y="134631"/>
                  <a:pt x="8307" y="134664"/>
                </a:cubicBezTo>
                <a:close/>
                <a:moveTo>
                  <a:pt x="8307" y="130761"/>
                </a:moveTo>
                <a:cubicBezTo>
                  <a:pt x="7373" y="130694"/>
                  <a:pt x="6439" y="130628"/>
                  <a:pt x="5538" y="130561"/>
                </a:cubicBezTo>
                <a:lnTo>
                  <a:pt x="5538" y="126858"/>
                </a:lnTo>
                <a:cubicBezTo>
                  <a:pt x="6439" y="126892"/>
                  <a:pt x="7373" y="126892"/>
                  <a:pt x="8307" y="126925"/>
                </a:cubicBezTo>
                <a:close/>
                <a:moveTo>
                  <a:pt x="8273" y="122989"/>
                </a:moveTo>
                <a:cubicBezTo>
                  <a:pt x="7339" y="122956"/>
                  <a:pt x="6439" y="122922"/>
                  <a:pt x="5505" y="122889"/>
                </a:cubicBezTo>
                <a:lnTo>
                  <a:pt x="5505" y="119186"/>
                </a:lnTo>
                <a:cubicBezTo>
                  <a:pt x="6439" y="119186"/>
                  <a:pt x="7339" y="119153"/>
                  <a:pt x="8273" y="119153"/>
                </a:cubicBezTo>
                <a:close/>
                <a:moveTo>
                  <a:pt x="8240" y="115250"/>
                </a:moveTo>
                <a:cubicBezTo>
                  <a:pt x="7339" y="115217"/>
                  <a:pt x="6405" y="115217"/>
                  <a:pt x="5471" y="115183"/>
                </a:cubicBezTo>
                <a:lnTo>
                  <a:pt x="5471" y="111481"/>
                </a:lnTo>
                <a:cubicBezTo>
                  <a:pt x="6405" y="111481"/>
                  <a:pt x="7339" y="111447"/>
                  <a:pt x="8240" y="111414"/>
                </a:cubicBezTo>
                <a:close/>
                <a:moveTo>
                  <a:pt x="8240" y="107478"/>
                </a:moveTo>
                <a:cubicBezTo>
                  <a:pt x="7306" y="107511"/>
                  <a:pt x="6372" y="107511"/>
                  <a:pt x="5471" y="107511"/>
                </a:cubicBezTo>
                <a:lnTo>
                  <a:pt x="5471" y="103808"/>
                </a:lnTo>
                <a:cubicBezTo>
                  <a:pt x="6372" y="103742"/>
                  <a:pt x="7306" y="103708"/>
                  <a:pt x="8240" y="103642"/>
                </a:cubicBezTo>
                <a:close/>
                <a:moveTo>
                  <a:pt x="8206" y="99739"/>
                </a:moveTo>
                <a:cubicBezTo>
                  <a:pt x="7272" y="99772"/>
                  <a:pt x="6372" y="99772"/>
                  <a:pt x="5438" y="99806"/>
                </a:cubicBezTo>
                <a:lnTo>
                  <a:pt x="5438" y="96103"/>
                </a:lnTo>
                <a:cubicBezTo>
                  <a:pt x="6372" y="96036"/>
                  <a:pt x="7272" y="95970"/>
                  <a:pt x="8206" y="95903"/>
                </a:cubicBezTo>
                <a:close/>
                <a:moveTo>
                  <a:pt x="8173" y="91967"/>
                </a:moveTo>
                <a:cubicBezTo>
                  <a:pt x="7272" y="92033"/>
                  <a:pt x="6338" y="92067"/>
                  <a:pt x="5404" y="92133"/>
                </a:cubicBezTo>
                <a:lnTo>
                  <a:pt x="5404" y="88431"/>
                </a:lnTo>
                <a:cubicBezTo>
                  <a:pt x="6338" y="88331"/>
                  <a:pt x="7272" y="88231"/>
                  <a:pt x="8173" y="88131"/>
                </a:cubicBezTo>
                <a:close/>
                <a:moveTo>
                  <a:pt x="8173" y="84228"/>
                </a:moveTo>
                <a:cubicBezTo>
                  <a:pt x="7239" y="84295"/>
                  <a:pt x="6305" y="84361"/>
                  <a:pt x="5404" y="84428"/>
                </a:cubicBezTo>
                <a:lnTo>
                  <a:pt x="5404" y="80725"/>
                </a:lnTo>
                <a:cubicBezTo>
                  <a:pt x="6305" y="80625"/>
                  <a:pt x="7239" y="80492"/>
                  <a:pt x="8173" y="80392"/>
                </a:cubicBezTo>
                <a:close/>
                <a:moveTo>
                  <a:pt x="8140" y="76456"/>
                </a:moveTo>
                <a:cubicBezTo>
                  <a:pt x="7206" y="76556"/>
                  <a:pt x="6305" y="76656"/>
                  <a:pt x="5371" y="76756"/>
                </a:cubicBezTo>
                <a:lnTo>
                  <a:pt x="5371" y="73053"/>
                </a:lnTo>
                <a:cubicBezTo>
                  <a:pt x="6305" y="72920"/>
                  <a:pt x="7206" y="72753"/>
                  <a:pt x="8140" y="72620"/>
                </a:cubicBezTo>
                <a:close/>
                <a:moveTo>
                  <a:pt x="8140" y="68717"/>
                </a:moveTo>
                <a:cubicBezTo>
                  <a:pt x="7206" y="68817"/>
                  <a:pt x="6272" y="68950"/>
                  <a:pt x="5371" y="69050"/>
                </a:cubicBezTo>
                <a:lnTo>
                  <a:pt x="5371" y="65348"/>
                </a:lnTo>
                <a:cubicBezTo>
                  <a:pt x="6272" y="65181"/>
                  <a:pt x="7206" y="65014"/>
                  <a:pt x="8140" y="64847"/>
                </a:cubicBezTo>
                <a:close/>
                <a:moveTo>
                  <a:pt x="8106" y="60944"/>
                </a:moveTo>
                <a:cubicBezTo>
                  <a:pt x="7172" y="61078"/>
                  <a:pt x="6272" y="61211"/>
                  <a:pt x="5338" y="61378"/>
                </a:cubicBezTo>
                <a:lnTo>
                  <a:pt x="5338" y="57675"/>
                </a:lnTo>
                <a:cubicBezTo>
                  <a:pt x="6272" y="57475"/>
                  <a:pt x="7172" y="57275"/>
                  <a:pt x="8106" y="57108"/>
                </a:cubicBezTo>
                <a:close/>
                <a:moveTo>
                  <a:pt x="8073" y="53206"/>
                </a:moveTo>
                <a:cubicBezTo>
                  <a:pt x="7172" y="53339"/>
                  <a:pt x="6238" y="53506"/>
                  <a:pt x="5304" y="53673"/>
                </a:cubicBezTo>
                <a:lnTo>
                  <a:pt x="5304" y="49970"/>
                </a:lnTo>
                <a:cubicBezTo>
                  <a:pt x="6238" y="49770"/>
                  <a:pt x="7172" y="49570"/>
                  <a:pt x="8073" y="49370"/>
                </a:cubicBezTo>
                <a:close/>
                <a:moveTo>
                  <a:pt x="8073" y="45433"/>
                </a:moveTo>
                <a:cubicBezTo>
                  <a:pt x="7139" y="45634"/>
                  <a:pt x="6205" y="45800"/>
                  <a:pt x="5304" y="46000"/>
                </a:cubicBezTo>
                <a:lnTo>
                  <a:pt x="5304" y="42264"/>
                </a:lnTo>
                <a:cubicBezTo>
                  <a:pt x="6205" y="42064"/>
                  <a:pt x="7139" y="41831"/>
                  <a:pt x="8073" y="41597"/>
                </a:cubicBezTo>
                <a:close/>
                <a:moveTo>
                  <a:pt x="8040" y="37694"/>
                </a:moveTo>
                <a:cubicBezTo>
                  <a:pt x="7106" y="37895"/>
                  <a:pt x="6205" y="38095"/>
                  <a:pt x="5271" y="38295"/>
                </a:cubicBezTo>
                <a:lnTo>
                  <a:pt x="5271" y="34592"/>
                </a:lnTo>
                <a:cubicBezTo>
                  <a:pt x="6205" y="34359"/>
                  <a:pt x="7106" y="34092"/>
                  <a:pt x="8040" y="33825"/>
                </a:cubicBezTo>
                <a:close/>
                <a:moveTo>
                  <a:pt x="8006" y="29922"/>
                </a:moveTo>
                <a:cubicBezTo>
                  <a:pt x="7106" y="30156"/>
                  <a:pt x="6172" y="30389"/>
                  <a:pt x="5238" y="30589"/>
                </a:cubicBezTo>
                <a:lnTo>
                  <a:pt x="5238" y="26887"/>
                </a:lnTo>
                <a:cubicBezTo>
                  <a:pt x="6172" y="26620"/>
                  <a:pt x="7106" y="26353"/>
                  <a:pt x="8006" y="26086"/>
                </a:cubicBezTo>
                <a:close/>
                <a:moveTo>
                  <a:pt x="5238" y="19215"/>
                </a:moveTo>
                <a:lnTo>
                  <a:pt x="8006" y="18314"/>
                </a:lnTo>
                <a:lnTo>
                  <a:pt x="8006" y="22150"/>
                </a:lnTo>
                <a:lnTo>
                  <a:pt x="5238" y="229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1476507" y="2419077"/>
            <a:ext cx="204632" cy="1574753"/>
          </a:xfrm>
          <a:custGeom>
            <a:rect b="b" l="l" r="r" t="t"/>
            <a:pathLst>
              <a:path extrusionOk="0" h="119119" w="15479">
                <a:moveTo>
                  <a:pt x="1" y="5070"/>
                </a:moveTo>
                <a:lnTo>
                  <a:pt x="1" y="115383"/>
                </a:lnTo>
                <a:lnTo>
                  <a:pt x="15478" y="119119"/>
                </a:lnTo>
                <a:lnTo>
                  <a:pt x="15478" y="0"/>
                </a:lnTo>
                <a:close/>
                <a:moveTo>
                  <a:pt x="2002" y="107744"/>
                </a:moveTo>
                <a:lnTo>
                  <a:pt x="13344" y="110246"/>
                </a:lnTo>
                <a:lnTo>
                  <a:pt x="13344" y="113314"/>
                </a:lnTo>
                <a:lnTo>
                  <a:pt x="2002" y="110246"/>
                </a:lnTo>
                <a:close/>
                <a:moveTo>
                  <a:pt x="2002" y="100272"/>
                </a:moveTo>
                <a:cubicBezTo>
                  <a:pt x="5771" y="100939"/>
                  <a:pt x="9541" y="101639"/>
                  <a:pt x="13344" y="102307"/>
                </a:cubicBezTo>
                <a:lnTo>
                  <a:pt x="13344" y="105375"/>
                </a:lnTo>
                <a:lnTo>
                  <a:pt x="2002" y="102807"/>
                </a:lnTo>
                <a:close/>
                <a:moveTo>
                  <a:pt x="2002" y="92800"/>
                </a:moveTo>
                <a:cubicBezTo>
                  <a:pt x="5771" y="93333"/>
                  <a:pt x="9541" y="93834"/>
                  <a:pt x="13344" y="94368"/>
                </a:cubicBezTo>
                <a:lnTo>
                  <a:pt x="13344" y="97436"/>
                </a:lnTo>
                <a:lnTo>
                  <a:pt x="2002" y="95335"/>
                </a:lnTo>
                <a:close/>
                <a:moveTo>
                  <a:pt x="2002" y="85328"/>
                </a:moveTo>
                <a:cubicBezTo>
                  <a:pt x="5771" y="85695"/>
                  <a:pt x="9541" y="86062"/>
                  <a:pt x="13344" y="86429"/>
                </a:cubicBezTo>
                <a:lnTo>
                  <a:pt x="13344" y="89497"/>
                </a:lnTo>
                <a:cubicBezTo>
                  <a:pt x="9541" y="88964"/>
                  <a:pt x="5771" y="88430"/>
                  <a:pt x="2002" y="87896"/>
                </a:cubicBezTo>
                <a:close/>
                <a:moveTo>
                  <a:pt x="2002" y="77856"/>
                </a:moveTo>
                <a:cubicBezTo>
                  <a:pt x="5771" y="78056"/>
                  <a:pt x="9541" y="78256"/>
                  <a:pt x="13344" y="78490"/>
                </a:cubicBezTo>
                <a:lnTo>
                  <a:pt x="13344" y="81558"/>
                </a:lnTo>
                <a:cubicBezTo>
                  <a:pt x="9541" y="81191"/>
                  <a:pt x="5771" y="80825"/>
                  <a:pt x="2002" y="80458"/>
                </a:cubicBezTo>
                <a:close/>
                <a:moveTo>
                  <a:pt x="2002" y="70384"/>
                </a:moveTo>
                <a:cubicBezTo>
                  <a:pt x="5771" y="70417"/>
                  <a:pt x="9541" y="70484"/>
                  <a:pt x="13344" y="70551"/>
                </a:cubicBezTo>
                <a:lnTo>
                  <a:pt x="13344" y="73619"/>
                </a:lnTo>
                <a:cubicBezTo>
                  <a:pt x="9541" y="73419"/>
                  <a:pt x="5771" y="73219"/>
                  <a:pt x="2002" y="72986"/>
                </a:cubicBezTo>
                <a:close/>
                <a:moveTo>
                  <a:pt x="2002" y="62912"/>
                </a:moveTo>
                <a:cubicBezTo>
                  <a:pt x="5771" y="62812"/>
                  <a:pt x="9541" y="62712"/>
                  <a:pt x="13344" y="62612"/>
                </a:cubicBezTo>
                <a:lnTo>
                  <a:pt x="13344" y="65680"/>
                </a:lnTo>
                <a:cubicBezTo>
                  <a:pt x="9541" y="65647"/>
                  <a:pt x="5771" y="65580"/>
                  <a:pt x="2002" y="65547"/>
                </a:cubicBezTo>
                <a:close/>
                <a:moveTo>
                  <a:pt x="2002" y="55406"/>
                </a:moveTo>
                <a:lnTo>
                  <a:pt x="13344" y="54672"/>
                </a:lnTo>
                <a:lnTo>
                  <a:pt x="13344" y="57741"/>
                </a:lnTo>
                <a:cubicBezTo>
                  <a:pt x="9541" y="57875"/>
                  <a:pt x="5771" y="57975"/>
                  <a:pt x="2002" y="58108"/>
                </a:cubicBezTo>
                <a:close/>
                <a:moveTo>
                  <a:pt x="2002" y="47934"/>
                </a:moveTo>
                <a:lnTo>
                  <a:pt x="13344" y="46733"/>
                </a:lnTo>
                <a:lnTo>
                  <a:pt x="13344" y="49802"/>
                </a:lnTo>
                <a:cubicBezTo>
                  <a:pt x="9541" y="50103"/>
                  <a:pt x="5771" y="50369"/>
                  <a:pt x="2002" y="50636"/>
                </a:cubicBezTo>
                <a:close/>
                <a:moveTo>
                  <a:pt x="2002" y="40462"/>
                </a:moveTo>
                <a:lnTo>
                  <a:pt x="13344" y="38794"/>
                </a:lnTo>
                <a:lnTo>
                  <a:pt x="13344" y="41863"/>
                </a:lnTo>
                <a:cubicBezTo>
                  <a:pt x="9541" y="42330"/>
                  <a:pt x="5771" y="42764"/>
                  <a:pt x="2002" y="43198"/>
                </a:cubicBezTo>
                <a:close/>
                <a:moveTo>
                  <a:pt x="2002" y="32990"/>
                </a:moveTo>
                <a:cubicBezTo>
                  <a:pt x="5771" y="32290"/>
                  <a:pt x="9541" y="31556"/>
                  <a:pt x="13344" y="30855"/>
                </a:cubicBezTo>
                <a:lnTo>
                  <a:pt x="13344" y="33924"/>
                </a:lnTo>
                <a:lnTo>
                  <a:pt x="2002" y="35759"/>
                </a:lnTo>
                <a:close/>
                <a:moveTo>
                  <a:pt x="2002" y="25518"/>
                </a:moveTo>
                <a:cubicBezTo>
                  <a:pt x="5771" y="24651"/>
                  <a:pt x="9541" y="23784"/>
                  <a:pt x="13344" y="22916"/>
                </a:cubicBezTo>
                <a:lnTo>
                  <a:pt x="13344" y="25985"/>
                </a:lnTo>
                <a:lnTo>
                  <a:pt x="2002" y="28287"/>
                </a:lnTo>
                <a:close/>
                <a:moveTo>
                  <a:pt x="2002" y="18046"/>
                </a:moveTo>
                <a:cubicBezTo>
                  <a:pt x="5771" y="17012"/>
                  <a:pt x="9541" y="15978"/>
                  <a:pt x="13344" y="14977"/>
                </a:cubicBezTo>
                <a:lnTo>
                  <a:pt x="13344" y="18046"/>
                </a:lnTo>
                <a:lnTo>
                  <a:pt x="2002" y="20848"/>
                </a:lnTo>
                <a:close/>
                <a:moveTo>
                  <a:pt x="2002" y="10574"/>
                </a:moveTo>
                <a:lnTo>
                  <a:pt x="13344" y="7038"/>
                </a:lnTo>
                <a:lnTo>
                  <a:pt x="13344" y="10141"/>
                </a:lnTo>
                <a:lnTo>
                  <a:pt x="2002" y="1341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"/>
          <p:cNvSpPr/>
          <p:nvPr/>
        </p:nvSpPr>
        <p:spPr>
          <a:xfrm>
            <a:off x="1697875" y="2421272"/>
            <a:ext cx="392938" cy="1571673"/>
          </a:xfrm>
          <a:custGeom>
            <a:rect b="b" l="l" r="r" t="t"/>
            <a:pathLst>
              <a:path extrusionOk="0" h="118886" w="29723">
                <a:moveTo>
                  <a:pt x="29722" y="10208"/>
                </a:moveTo>
                <a:lnTo>
                  <a:pt x="1" y="1"/>
                </a:lnTo>
                <a:lnTo>
                  <a:pt x="1" y="118886"/>
                </a:lnTo>
                <a:lnTo>
                  <a:pt x="29722" y="114349"/>
                </a:lnTo>
                <a:lnTo>
                  <a:pt x="29722" y="10208"/>
                </a:lnTo>
                <a:close/>
                <a:moveTo>
                  <a:pt x="5138" y="109379"/>
                </a:moveTo>
                <a:lnTo>
                  <a:pt x="10108" y="108945"/>
                </a:lnTo>
                <a:lnTo>
                  <a:pt x="10108" y="112248"/>
                </a:lnTo>
                <a:lnTo>
                  <a:pt x="5138" y="112948"/>
                </a:lnTo>
                <a:close/>
                <a:moveTo>
                  <a:pt x="5138" y="103375"/>
                </a:moveTo>
                <a:cubicBezTo>
                  <a:pt x="6806" y="103275"/>
                  <a:pt x="8440" y="103141"/>
                  <a:pt x="10108" y="103041"/>
                </a:cubicBezTo>
                <a:lnTo>
                  <a:pt x="10108" y="106377"/>
                </a:lnTo>
                <a:cubicBezTo>
                  <a:pt x="8440" y="106544"/>
                  <a:pt x="6806" y="106744"/>
                  <a:pt x="5138" y="106944"/>
                </a:cubicBezTo>
                <a:close/>
                <a:moveTo>
                  <a:pt x="5138" y="97371"/>
                </a:moveTo>
                <a:cubicBezTo>
                  <a:pt x="6806" y="97270"/>
                  <a:pt x="8440" y="97237"/>
                  <a:pt x="10108" y="97170"/>
                </a:cubicBezTo>
                <a:lnTo>
                  <a:pt x="10108" y="100473"/>
                </a:lnTo>
                <a:cubicBezTo>
                  <a:pt x="8440" y="100640"/>
                  <a:pt x="6806" y="100773"/>
                  <a:pt x="5138" y="100940"/>
                </a:cubicBezTo>
                <a:close/>
                <a:moveTo>
                  <a:pt x="5138" y="91366"/>
                </a:moveTo>
                <a:cubicBezTo>
                  <a:pt x="6806" y="91333"/>
                  <a:pt x="8440" y="91299"/>
                  <a:pt x="10108" y="91266"/>
                </a:cubicBezTo>
                <a:lnTo>
                  <a:pt x="10108" y="94602"/>
                </a:lnTo>
                <a:cubicBezTo>
                  <a:pt x="8440" y="94702"/>
                  <a:pt x="6806" y="94802"/>
                  <a:pt x="5138" y="94902"/>
                </a:cubicBezTo>
                <a:close/>
                <a:moveTo>
                  <a:pt x="5138" y="85329"/>
                </a:moveTo>
                <a:cubicBezTo>
                  <a:pt x="6806" y="85362"/>
                  <a:pt x="8440" y="85362"/>
                  <a:pt x="10108" y="85395"/>
                </a:cubicBezTo>
                <a:lnTo>
                  <a:pt x="10108" y="88698"/>
                </a:lnTo>
                <a:cubicBezTo>
                  <a:pt x="8440" y="88764"/>
                  <a:pt x="6806" y="88831"/>
                  <a:pt x="5138" y="88898"/>
                </a:cubicBezTo>
                <a:close/>
                <a:moveTo>
                  <a:pt x="5138" y="79324"/>
                </a:moveTo>
                <a:cubicBezTo>
                  <a:pt x="6806" y="79391"/>
                  <a:pt x="8440" y="79458"/>
                  <a:pt x="10108" y="79491"/>
                </a:cubicBezTo>
                <a:lnTo>
                  <a:pt x="10108" y="82827"/>
                </a:lnTo>
                <a:cubicBezTo>
                  <a:pt x="8440" y="82860"/>
                  <a:pt x="6806" y="82893"/>
                  <a:pt x="5138" y="82893"/>
                </a:cubicBezTo>
                <a:close/>
                <a:moveTo>
                  <a:pt x="5138" y="73320"/>
                </a:moveTo>
                <a:cubicBezTo>
                  <a:pt x="6806" y="73420"/>
                  <a:pt x="8440" y="73520"/>
                  <a:pt x="10108" y="73620"/>
                </a:cubicBezTo>
                <a:lnTo>
                  <a:pt x="10108" y="76923"/>
                </a:lnTo>
                <a:cubicBezTo>
                  <a:pt x="8440" y="76923"/>
                  <a:pt x="6806" y="76923"/>
                  <a:pt x="5138" y="76889"/>
                </a:cubicBezTo>
                <a:close/>
                <a:moveTo>
                  <a:pt x="5138" y="67316"/>
                </a:moveTo>
                <a:cubicBezTo>
                  <a:pt x="6806" y="67449"/>
                  <a:pt x="8440" y="67583"/>
                  <a:pt x="10108" y="67716"/>
                </a:cubicBezTo>
                <a:lnTo>
                  <a:pt x="10108" y="71052"/>
                </a:lnTo>
                <a:cubicBezTo>
                  <a:pt x="8440" y="70985"/>
                  <a:pt x="6806" y="70952"/>
                  <a:pt x="5138" y="70885"/>
                </a:cubicBezTo>
                <a:close/>
                <a:moveTo>
                  <a:pt x="5138" y="61311"/>
                </a:moveTo>
                <a:cubicBezTo>
                  <a:pt x="6806" y="61478"/>
                  <a:pt x="8440" y="61678"/>
                  <a:pt x="10108" y="61845"/>
                </a:cubicBezTo>
                <a:lnTo>
                  <a:pt x="10108" y="65147"/>
                </a:lnTo>
                <a:cubicBezTo>
                  <a:pt x="8440" y="65081"/>
                  <a:pt x="6806" y="64981"/>
                  <a:pt x="5138" y="64881"/>
                </a:cubicBezTo>
                <a:close/>
                <a:moveTo>
                  <a:pt x="5138" y="55307"/>
                </a:moveTo>
                <a:cubicBezTo>
                  <a:pt x="6806" y="55541"/>
                  <a:pt x="8440" y="55741"/>
                  <a:pt x="10108" y="55941"/>
                </a:cubicBezTo>
                <a:lnTo>
                  <a:pt x="10108" y="59277"/>
                </a:lnTo>
                <a:cubicBezTo>
                  <a:pt x="8440" y="59143"/>
                  <a:pt x="6806" y="59010"/>
                  <a:pt x="5138" y="58876"/>
                </a:cubicBezTo>
                <a:close/>
                <a:moveTo>
                  <a:pt x="5138" y="49303"/>
                </a:moveTo>
                <a:cubicBezTo>
                  <a:pt x="6806" y="49536"/>
                  <a:pt x="8474" y="49803"/>
                  <a:pt x="10108" y="50070"/>
                </a:cubicBezTo>
                <a:lnTo>
                  <a:pt x="10108" y="53372"/>
                </a:lnTo>
                <a:cubicBezTo>
                  <a:pt x="8474" y="53206"/>
                  <a:pt x="6806" y="53039"/>
                  <a:pt x="5138" y="52872"/>
                </a:cubicBezTo>
                <a:close/>
                <a:moveTo>
                  <a:pt x="5138" y="40863"/>
                </a:moveTo>
                <a:lnTo>
                  <a:pt x="5138" y="37294"/>
                </a:lnTo>
                <a:cubicBezTo>
                  <a:pt x="6806" y="37628"/>
                  <a:pt x="8440" y="37961"/>
                  <a:pt x="10108" y="38295"/>
                </a:cubicBezTo>
                <a:lnTo>
                  <a:pt x="10108" y="41597"/>
                </a:lnTo>
                <a:cubicBezTo>
                  <a:pt x="8440" y="41364"/>
                  <a:pt x="6806" y="41097"/>
                  <a:pt x="5138" y="40863"/>
                </a:cubicBezTo>
                <a:close/>
                <a:moveTo>
                  <a:pt x="5138" y="43298"/>
                </a:moveTo>
                <a:cubicBezTo>
                  <a:pt x="6806" y="43599"/>
                  <a:pt x="8474" y="43866"/>
                  <a:pt x="10108" y="44166"/>
                </a:cubicBezTo>
                <a:lnTo>
                  <a:pt x="10108" y="47501"/>
                </a:lnTo>
                <a:cubicBezTo>
                  <a:pt x="8474" y="47301"/>
                  <a:pt x="6806" y="47068"/>
                  <a:pt x="5138" y="46868"/>
                </a:cubicBezTo>
                <a:close/>
                <a:moveTo>
                  <a:pt x="5138" y="31290"/>
                </a:moveTo>
                <a:cubicBezTo>
                  <a:pt x="6806" y="31657"/>
                  <a:pt x="8474" y="32024"/>
                  <a:pt x="10108" y="32391"/>
                </a:cubicBezTo>
                <a:lnTo>
                  <a:pt x="10108" y="35726"/>
                </a:lnTo>
                <a:cubicBezTo>
                  <a:pt x="8474" y="35426"/>
                  <a:pt x="6806" y="35159"/>
                  <a:pt x="5138" y="34859"/>
                </a:cubicBezTo>
                <a:close/>
                <a:moveTo>
                  <a:pt x="5138" y="25286"/>
                </a:moveTo>
                <a:cubicBezTo>
                  <a:pt x="6806" y="25686"/>
                  <a:pt x="8440" y="26086"/>
                  <a:pt x="10108" y="26520"/>
                </a:cubicBezTo>
                <a:lnTo>
                  <a:pt x="10108" y="29822"/>
                </a:lnTo>
                <a:cubicBezTo>
                  <a:pt x="8474" y="29522"/>
                  <a:pt x="6806" y="29188"/>
                  <a:pt x="5138" y="28855"/>
                </a:cubicBezTo>
                <a:close/>
                <a:moveTo>
                  <a:pt x="5138" y="19281"/>
                </a:moveTo>
                <a:cubicBezTo>
                  <a:pt x="6806" y="19715"/>
                  <a:pt x="8474" y="20182"/>
                  <a:pt x="10108" y="20616"/>
                </a:cubicBezTo>
                <a:lnTo>
                  <a:pt x="10108" y="23951"/>
                </a:lnTo>
                <a:cubicBezTo>
                  <a:pt x="8474" y="23584"/>
                  <a:pt x="6806" y="23217"/>
                  <a:pt x="5138" y="22850"/>
                </a:cubicBezTo>
                <a:close/>
                <a:moveTo>
                  <a:pt x="5138" y="13277"/>
                </a:moveTo>
                <a:cubicBezTo>
                  <a:pt x="6806" y="13744"/>
                  <a:pt x="8474" y="14244"/>
                  <a:pt x="10108" y="14745"/>
                </a:cubicBezTo>
                <a:lnTo>
                  <a:pt x="10108" y="18047"/>
                </a:lnTo>
                <a:cubicBezTo>
                  <a:pt x="8474" y="17647"/>
                  <a:pt x="6806" y="17246"/>
                  <a:pt x="5138" y="16846"/>
                </a:cubicBezTo>
                <a:close/>
                <a:moveTo>
                  <a:pt x="10108" y="12176"/>
                </a:moveTo>
                <a:lnTo>
                  <a:pt x="5138" y="10842"/>
                </a:lnTo>
                <a:lnTo>
                  <a:pt x="5138" y="7273"/>
                </a:lnTo>
                <a:lnTo>
                  <a:pt x="10108" y="8840"/>
                </a:lnTo>
                <a:close/>
                <a:moveTo>
                  <a:pt x="16546" y="13877"/>
                </a:moveTo>
                <a:lnTo>
                  <a:pt x="13377" y="13010"/>
                </a:lnTo>
                <a:lnTo>
                  <a:pt x="13377" y="9808"/>
                </a:lnTo>
                <a:lnTo>
                  <a:pt x="16546" y="10842"/>
                </a:lnTo>
                <a:close/>
                <a:moveTo>
                  <a:pt x="16579" y="19615"/>
                </a:moveTo>
                <a:cubicBezTo>
                  <a:pt x="15512" y="19348"/>
                  <a:pt x="14478" y="19081"/>
                  <a:pt x="13411" y="18814"/>
                </a:cubicBezTo>
                <a:lnTo>
                  <a:pt x="13411" y="15612"/>
                </a:lnTo>
                <a:cubicBezTo>
                  <a:pt x="14445" y="15946"/>
                  <a:pt x="15512" y="16246"/>
                  <a:pt x="16579" y="16579"/>
                </a:cubicBezTo>
                <a:close/>
                <a:moveTo>
                  <a:pt x="16579" y="25352"/>
                </a:moveTo>
                <a:cubicBezTo>
                  <a:pt x="15512" y="25119"/>
                  <a:pt x="14478" y="24852"/>
                  <a:pt x="13411" y="24618"/>
                </a:cubicBezTo>
                <a:lnTo>
                  <a:pt x="13411" y="21449"/>
                </a:lnTo>
                <a:cubicBezTo>
                  <a:pt x="14478" y="21716"/>
                  <a:pt x="15512" y="22017"/>
                  <a:pt x="16579" y="22283"/>
                </a:cubicBezTo>
                <a:close/>
                <a:moveTo>
                  <a:pt x="16579" y="31056"/>
                </a:moveTo>
                <a:cubicBezTo>
                  <a:pt x="15545" y="30856"/>
                  <a:pt x="14478" y="30656"/>
                  <a:pt x="13411" y="30423"/>
                </a:cubicBezTo>
                <a:lnTo>
                  <a:pt x="13411" y="27254"/>
                </a:lnTo>
                <a:cubicBezTo>
                  <a:pt x="14478" y="27487"/>
                  <a:pt x="15545" y="27754"/>
                  <a:pt x="16579" y="28021"/>
                </a:cubicBezTo>
                <a:close/>
                <a:moveTo>
                  <a:pt x="16613" y="36794"/>
                </a:moveTo>
                <a:cubicBezTo>
                  <a:pt x="15545" y="36594"/>
                  <a:pt x="14478" y="36427"/>
                  <a:pt x="13444" y="36260"/>
                </a:cubicBezTo>
                <a:lnTo>
                  <a:pt x="13444" y="33058"/>
                </a:lnTo>
                <a:cubicBezTo>
                  <a:pt x="14478" y="33291"/>
                  <a:pt x="15545" y="33525"/>
                  <a:pt x="16613" y="33758"/>
                </a:cubicBezTo>
                <a:close/>
                <a:moveTo>
                  <a:pt x="16613" y="42531"/>
                </a:moveTo>
                <a:cubicBezTo>
                  <a:pt x="15545" y="42364"/>
                  <a:pt x="14511" y="42198"/>
                  <a:pt x="13444" y="42031"/>
                </a:cubicBezTo>
                <a:lnTo>
                  <a:pt x="13444" y="38862"/>
                </a:lnTo>
                <a:cubicBezTo>
                  <a:pt x="14511" y="39062"/>
                  <a:pt x="15545" y="39262"/>
                  <a:pt x="16613" y="39496"/>
                </a:cubicBezTo>
                <a:close/>
                <a:moveTo>
                  <a:pt x="16613" y="48269"/>
                </a:moveTo>
                <a:cubicBezTo>
                  <a:pt x="15579" y="48135"/>
                  <a:pt x="14511" y="47968"/>
                  <a:pt x="13444" y="47868"/>
                </a:cubicBezTo>
                <a:lnTo>
                  <a:pt x="13444" y="44666"/>
                </a:lnTo>
                <a:cubicBezTo>
                  <a:pt x="14511" y="44833"/>
                  <a:pt x="15579" y="45033"/>
                  <a:pt x="16613" y="45200"/>
                </a:cubicBezTo>
                <a:close/>
                <a:moveTo>
                  <a:pt x="16646" y="53973"/>
                </a:moveTo>
                <a:cubicBezTo>
                  <a:pt x="15579" y="53873"/>
                  <a:pt x="14511" y="53773"/>
                  <a:pt x="13477" y="53673"/>
                </a:cubicBezTo>
                <a:lnTo>
                  <a:pt x="13477" y="50470"/>
                </a:lnTo>
                <a:cubicBezTo>
                  <a:pt x="14511" y="50604"/>
                  <a:pt x="15579" y="50770"/>
                  <a:pt x="16646" y="50937"/>
                </a:cubicBezTo>
                <a:close/>
                <a:moveTo>
                  <a:pt x="16646" y="59710"/>
                </a:moveTo>
                <a:cubicBezTo>
                  <a:pt x="15579" y="59643"/>
                  <a:pt x="14545" y="59543"/>
                  <a:pt x="13477" y="59477"/>
                </a:cubicBezTo>
                <a:lnTo>
                  <a:pt x="13477" y="56274"/>
                </a:lnTo>
                <a:cubicBezTo>
                  <a:pt x="14545" y="56408"/>
                  <a:pt x="15579" y="56541"/>
                  <a:pt x="16646" y="56675"/>
                </a:cubicBezTo>
                <a:close/>
                <a:moveTo>
                  <a:pt x="16646" y="65448"/>
                </a:moveTo>
                <a:cubicBezTo>
                  <a:pt x="15612" y="65381"/>
                  <a:pt x="14545" y="65314"/>
                  <a:pt x="13477" y="65281"/>
                </a:cubicBezTo>
                <a:lnTo>
                  <a:pt x="13477" y="62079"/>
                </a:lnTo>
                <a:cubicBezTo>
                  <a:pt x="14545" y="62179"/>
                  <a:pt x="15612" y="62279"/>
                  <a:pt x="16646" y="62412"/>
                </a:cubicBezTo>
                <a:close/>
                <a:moveTo>
                  <a:pt x="16680" y="71185"/>
                </a:moveTo>
                <a:cubicBezTo>
                  <a:pt x="15612" y="71152"/>
                  <a:pt x="14545" y="71118"/>
                  <a:pt x="13511" y="71085"/>
                </a:cubicBezTo>
                <a:lnTo>
                  <a:pt x="13511" y="67883"/>
                </a:lnTo>
                <a:cubicBezTo>
                  <a:pt x="14545" y="67949"/>
                  <a:pt x="15612" y="68050"/>
                  <a:pt x="16680" y="68116"/>
                </a:cubicBezTo>
                <a:close/>
                <a:moveTo>
                  <a:pt x="16680" y="76889"/>
                </a:moveTo>
                <a:cubicBezTo>
                  <a:pt x="15612" y="76889"/>
                  <a:pt x="14545" y="76889"/>
                  <a:pt x="13511" y="76889"/>
                </a:cubicBezTo>
                <a:lnTo>
                  <a:pt x="13511" y="73687"/>
                </a:lnTo>
                <a:cubicBezTo>
                  <a:pt x="14545" y="73754"/>
                  <a:pt x="15612" y="73787"/>
                  <a:pt x="16680" y="73854"/>
                </a:cubicBezTo>
                <a:close/>
                <a:moveTo>
                  <a:pt x="16680" y="82627"/>
                </a:moveTo>
                <a:cubicBezTo>
                  <a:pt x="15645" y="82660"/>
                  <a:pt x="14578" y="82660"/>
                  <a:pt x="13511" y="82693"/>
                </a:cubicBezTo>
                <a:lnTo>
                  <a:pt x="13511" y="79491"/>
                </a:lnTo>
                <a:cubicBezTo>
                  <a:pt x="14578" y="79524"/>
                  <a:pt x="15645" y="79558"/>
                  <a:pt x="16680" y="79591"/>
                </a:cubicBezTo>
                <a:close/>
                <a:moveTo>
                  <a:pt x="16680" y="88364"/>
                </a:moveTo>
                <a:cubicBezTo>
                  <a:pt x="15645" y="88397"/>
                  <a:pt x="14578" y="88464"/>
                  <a:pt x="13511" y="88497"/>
                </a:cubicBezTo>
                <a:lnTo>
                  <a:pt x="13511" y="85295"/>
                </a:lnTo>
                <a:cubicBezTo>
                  <a:pt x="14578" y="85295"/>
                  <a:pt x="15645" y="85295"/>
                  <a:pt x="16680" y="85329"/>
                </a:cubicBezTo>
                <a:close/>
                <a:moveTo>
                  <a:pt x="16713" y="94101"/>
                </a:moveTo>
                <a:cubicBezTo>
                  <a:pt x="15645" y="94168"/>
                  <a:pt x="14611" y="94235"/>
                  <a:pt x="13544" y="94302"/>
                </a:cubicBezTo>
                <a:lnTo>
                  <a:pt x="13544" y="91099"/>
                </a:lnTo>
                <a:cubicBezTo>
                  <a:pt x="14578" y="91099"/>
                  <a:pt x="15645" y="91066"/>
                  <a:pt x="16713" y="91066"/>
                </a:cubicBezTo>
                <a:close/>
                <a:moveTo>
                  <a:pt x="16713" y="99806"/>
                </a:moveTo>
                <a:cubicBezTo>
                  <a:pt x="15679" y="99906"/>
                  <a:pt x="14611" y="100006"/>
                  <a:pt x="13544" y="100106"/>
                </a:cubicBezTo>
                <a:lnTo>
                  <a:pt x="13544" y="96904"/>
                </a:lnTo>
                <a:cubicBezTo>
                  <a:pt x="14611" y="96870"/>
                  <a:pt x="15645" y="96803"/>
                  <a:pt x="16713" y="96770"/>
                </a:cubicBezTo>
                <a:close/>
                <a:moveTo>
                  <a:pt x="16713" y="105543"/>
                </a:moveTo>
                <a:cubicBezTo>
                  <a:pt x="15679" y="105676"/>
                  <a:pt x="14611" y="105777"/>
                  <a:pt x="13544" y="105910"/>
                </a:cubicBezTo>
                <a:lnTo>
                  <a:pt x="13544" y="102708"/>
                </a:lnTo>
                <a:cubicBezTo>
                  <a:pt x="14611" y="102641"/>
                  <a:pt x="15679" y="102574"/>
                  <a:pt x="16713" y="102508"/>
                </a:cubicBezTo>
                <a:close/>
                <a:moveTo>
                  <a:pt x="16746" y="111280"/>
                </a:moveTo>
                <a:lnTo>
                  <a:pt x="13577" y="111714"/>
                </a:lnTo>
                <a:lnTo>
                  <a:pt x="13577" y="108512"/>
                </a:lnTo>
                <a:lnTo>
                  <a:pt x="16746" y="108245"/>
                </a:lnTo>
                <a:close/>
                <a:moveTo>
                  <a:pt x="19348" y="108078"/>
                </a:moveTo>
                <a:lnTo>
                  <a:pt x="21650" y="107845"/>
                </a:lnTo>
                <a:lnTo>
                  <a:pt x="21650" y="110680"/>
                </a:lnTo>
                <a:lnTo>
                  <a:pt x="19348" y="111014"/>
                </a:lnTo>
                <a:close/>
                <a:moveTo>
                  <a:pt x="19348" y="102407"/>
                </a:moveTo>
                <a:cubicBezTo>
                  <a:pt x="20115" y="102341"/>
                  <a:pt x="20883" y="102307"/>
                  <a:pt x="21650" y="102241"/>
                </a:cubicBezTo>
                <a:lnTo>
                  <a:pt x="21650" y="105076"/>
                </a:lnTo>
                <a:lnTo>
                  <a:pt x="19348" y="105343"/>
                </a:lnTo>
                <a:close/>
                <a:moveTo>
                  <a:pt x="19348" y="99672"/>
                </a:moveTo>
                <a:lnTo>
                  <a:pt x="19348" y="96737"/>
                </a:lnTo>
                <a:cubicBezTo>
                  <a:pt x="20115" y="96703"/>
                  <a:pt x="20883" y="96670"/>
                  <a:pt x="21650" y="96637"/>
                </a:cubicBezTo>
                <a:lnTo>
                  <a:pt x="21650" y="99472"/>
                </a:lnTo>
                <a:cubicBezTo>
                  <a:pt x="20883" y="99539"/>
                  <a:pt x="20115" y="99605"/>
                  <a:pt x="19348" y="99672"/>
                </a:cubicBezTo>
                <a:close/>
                <a:moveTo>
                  <a:pt x="19348" y="91066"/>
                </a:moveTo>
                <a:lnTo>
                  <a:pt x="21650" y="91033"/>
                </a:lnTo>
                <a:lnTo>
                  <a:pt x="21650" y="93835"/>
                </a:lnTo>
                <a:cubicBezTo>
                  <a:pt x="20883" y="93901"/>
                  <a:pt x="20115" y="93935"/>
                  <a:pt x="19348" y="94001"/>
                </a:cubicBezTo>
                <a:close/>
                <a:moveTo>
                  <a:pt x="19348" y="88331"/>
                </a:moveTo>
                <a:lnTo>
                  <a:pt x="19348" y="85395"/>
                </a:lnTo>
                <a:cubicBezTo>
                  <a:pt x="20115" y="85395"/>
                  <a:pt x="20883" y="85395"/>
                  <a:pt x="21650" y="85395"/>
                </a:cubicBezTo>
                <a:lnTo>
                  <a:pt x="21650" y="88231"/>
                </a:lnTo>
                <a:close/>
                <a:moveTo>
                  <a:pt x="19348" y="79725"/>
                </a:moveTo>
                <a:lnTo>
                  <a:pt x="21650" y="79791"/>
                </a:lnTo>
                <a:lnTo>
                  <a:pt x="21650" y="82627"/>
                </a:lnTo>
                <a:cubicBezTo>
                  <a:pt x="20883" y="82627"/>
                  <a:pt x="20115" y="82660"/>
                  <a:pt x="19348" y="82660"/>
                </a:cubicBezTo>
                <a:close/>
                <a:moveTo>
                  <a:pt x="19348" y="76989"/>
                </a:moveTo>
                <a:lnTo>
                  <a:pt x="19348" y="74054"/>
                </a:lnTo>
                <a:cubicBezTo>
                  <a:pt x="20115" y="74087"/>
                  <a:pt x="20883" y="74121"/>
                  <a:pt x="21650" y="74187"/>
                </a:cubicBezTo>
                <a:lnTo>
                  <a:pt x="21650" y="77023"/>
                </a:lnTo>
                <a:cubicBezTo>
                  <a:pt x="20883" y="76989"/>
                  <a:pt x="20115" y="76989"/>
                  <a:pt x="19348" y="76989"/>
                </a:cubicBezTo>
                <a:close/>
                <a:moveTo>
                  <a:pt x="19348" y="68383"/>
                </a:moveTo>
                <a:cubicBezTo>
                  <a:pt x="20115" y="68450"/>
                  <a:pt x="20883" y="68517"/>
                  <a:pt x="21650" y="68550"/>
                </a:cubicBezTo>
                <a:lnTo>
                  <a:pt x="21650" y="71385"/>
                </a:lnTo>
                <a:cubicBezTo>
                  <a:pt x="20883" y="71385"/>
                  <a:pt x="20115" y="71352"/>
                  <a:pt x="19348" y="71319"/>
                </a:cubicBezTo>
                <a:close/>
                <a:moveTo>
                  <a:pt x="19348" y="62712"/>
                </a:moveTo>
                <a:lnTo>
                  <a:pt x="21650" y="62946"/>
                </a:lnTo>
                <a:lnTo>
                  <a:pt x="21650" y="65781"/>
                </a:lnTo>
                <a:lnTo>
                  <a:pt x="19348" y="65648"/>
                </a:lnTo>
                <a:close/>
                <a:moveTo>
                  <a:pt x="19348" y="57042"/>
                </a:moveTo>
                <a:cubicBezTo>
                  <a:pt x="20115" y="57142"/>
                  <a:pt x="20883" y="57242"/>
                  <a:pt x="21650" y="57342"/>
                </a:cubicBezTo>
                <a:lnTo>
                  <a:pt x="21650" y="60177"/>
                </a:lnTo>
                <a:cubicBezTo>
                  <a:pt x="20883" y="60110"/>
                  <a:pt x="20115" y="60044"/>
                  <a:pt x="19348" y="59977"/>
                </a:cubicBezTo>
                <a:close/>
                <a:moveTo>
                  <a:pt x="19348" y="51371"/>
                </a:moveTo>
                <a:lnTo>
                  <a:pt x="21650" y="51738"/>
                </a:lnTo>
                <a:lnTo>
                  <a:pt x="21650" y="54540"/>
                </a:lnTo>
                <a:lnTo>
                  <a:pt x="19348" y="54306"/>
                </a:lnTo>
                <a:close/>
                <a:moveTo>
                  <a:pt x="19348" y="45700"/>
                </a:moveTo>
                <a:cubicBezTo>
                  <a:pt x="20115" y="45834"/>
                  <a:pt x="20883" y="45967"/>
                  <a:pt x="21650" y="46100"/>
                </a:cubicBezTo>
                <a:lnTo>
                  <a:pt x="21650" y="48936"/>
                </a:lnTo>
                <a:cubicBezTo>
                  <a:pt x="20883" y="48836"/>
                  <a:pt x="20115" y="48736"/>
                  <a:pt x="19348" y="48636"/>
                </a:cubicBezTo>
                <a:close/>
                <a:moveTo>
                  <a:pt x="19348" y="40029"/>
                </a:moveTo>
                <a:lnTo>
                  <a:pt x="21650" y="40496"/>
                </a:lnTo>
                <a:lnTo>
                  <a:pt x="21650" y="43332"/>
                </a:lnTo>
                <a:cubicBezTo>
                  <a:pt x="20883" y="43232"/>
                  <a:pt x="20115" y="43098"/>
                  <a:pt x="19348" y="42998"/>
                </a:cubicBezTo>
                <a:close/>
                <a:moveTo>
                  <a:pt x="19348" y="34359"/>
                </a:moveTo>
                <a:cubicBezTo>
                  <a:pt x="20115" y="34526"/>
                  <a:pt x="20883" y="34726"/>
                  <a:pt x="21650" y="34892"/>
                </a:cubicBezTo>
                <a:lnTo>
                  <a:pt x="21650" y="37728"/>
                </a:lnTo>
                <a:lnTo>
                  <a:pt x="19348" y="37328"/>
                </a:lnTo>
                <a:close/>
                <a:moveTo>
                  <a:pt x="19348" y="28688"/>
                </a:moveTo>
                <a:cubicBezTo>
                  <a:pt x="20115" y="28888"/>
                  <a:pt x="20883" y="29088"/>
                  <a:pt x="21650" y="29288"/>
                </a:cubicBezTo>
                <a:lnTo>
                  <a:pt x="21650" y="32090"/>
                </a:lnTo>
                <a:cubicBezTo>
                  <a:pt x="20883" y="31957"/>
                  <a:pt x="20115" y="31790"/>
                  <a:pt x="19348" y="31657"/>
                </a:cubicBezTo>
                <a:close/>
                <a:moveTo>
                  <a:pt x="19348" y="25986"/>
                </a:moveTo>
                <a:lnTo>
                  <a:pt x="19348" y="23017"/>
                </a:lnTo>
                <a:lnTo>
                  <a:pt x="21650" y="23651"/>
                </a:lnTo>
                <a:lnTo>
                  <a:pt x="21650" y="26486"/>
                </a:lnTo>
                <a:cubicBezTo>
                  <a:pt x="20883" y="26320"/>
                  <a:pt x="20115" y="26153"/>
                  <a:pt x="19348" y="25986"/>
                </a:cubicBezTo>
                <a:close/>
                <a:moveTo>
                  <a:pt x="19348" y="17380"/>
                </a:moveTo>
                <a:cubicBezTo>
                  <a:pt x="20115" y="17580"/>
                  <a:pt x="20883" y="17814"/>
                  <a:pt x="21650" y="18047"/>
                </a:cubicBezTo>
                <a:lnTo>
                  <a:pt x="21650" y="20882"/>
                </a:lnTo>
                <a:cubicBezTo>
                  <a:pt x="20883" y="20682"/>
                  <a:pt x="20115" y="20482"/>
                  <a:pt x="19348" y="20315"/>
                </a:cubicBezTo>
                <a:close/>
                <a:moveTo>
                  <a:pt x="21650" y="15278"/>
                </a:moveTo>
                <a:lnTo>
                  <a:pt x="19348" y="14645"/>
                </a:lnTo>
                <a:lnTo>
                  <a:pt x="19348" y="11709"/>
                </a:lnTo>
                <a:lnTo>
                  <a:pt x="21650" y="12443"/>
                </a:lnTo>
                <a:close/>
                <a:moveTo>
                  <a:pt x="23751" y="107745"/>
                </a:moveTo>
                <a:lnTo>
                  <a:pt x="25719" y="107544"/>
                </a:lnTo>
                <a:lnTo>
                  <a:pt x="25719" y="110213"/>
                </a:lnTo>
                <a:lnTo>
                  <a:pt x="23751" y="110480"/>
                </a:lnTo>
                <a:close/>
                <a:moveTo>
                  <a:pt x="23751" y="102174"/>
                </a:moveTo>
                <a:cubicBezTo>
                  <a:pt x="24418" y="102107"/>
                  <a:pt x="25086" y="102074"/>
                  <a:pt x="25753" y="102041"/>
                </a:cubicBezTo>
                <a:lnTo>
                  <a:pt x="25753" y="104676"/>
                </a:lnTo>
                <a:cubicBezTo>
                  <a:pt x="25086" y="104776"/>
                  <a:pt x="24418" y="104843"/>
                  <a:pt x="23751" y="104909"/>
                </a:cubicBezTo>
                <a:close/>
                <a:moveTo>
                  <a:pt x="23751" y="96603"/>
                </a:moveTo>
                <a:cubicBezTo>
                  <a:pt x="24418" y="96570"/>
                  <a:pt x="25086" y="96537"/>
                  <a:pt x="25753" y="96503"/>
                </a:cubicBezTo>
                <a:lnTo>
                  <a:pt x="25753" y="99172"/>
                </a:lnTo>
                <a:cubicBezTo>
                  <a:pt x="25086" y="99239"/>
                  <a:pt x="24418" y="99305"/>
                  <a:pt x="23751" y="99339"/>
                </a:cubicBezTo>
                <a:close/>
                <a:moveTo>
                  <a:pt x="23785" y="91033"/>
                </a:moveTo>
                <a:cubicBezTo>
                  <a:pt x="24452" y="91033"/>
                  <a:pt x="25119" y="90999"/>
                  <a:pt x="25753" y="90999"/>
                </a:cubicBezTo>
                <a:lnTo>
                  <a:pt x="25753" y="93668"/>
                </a:lnTo>
                <a:cubicBezTo>
                  <a:pt x="25119" y="93701"/>
                  <a:pt x="24452" y="93735"/>
                  <a:pt x="23785" y="93801"/>
                </a:cubicBezTo>
                <a:close/>
                <a:moveTo>
                  <a:pt x="23785" y="85462"/>
                </a:moveTo>
                <a:cubicBezTo>
                  <a:pt x="24452" y="85462"/>
                  <a:pt x="25119" y="85495"/>
                  <a:pt x="25786" y="85495"/>
                </a:cubicBezTo>
                <a:lnTo>
                  <a:pt x="25786" y="88131"/>
                </a:lnTo>
                <a:cubicBezTo>
                  <a:pt x="25119" y="88164"/>
                  <a:pt x="24452" y="88197"/>
                  <a:pt x="23785" y="88231"/>
                </a:cubicBezTo>
                <a:close/>
                <a:moveTo>
                  <a:pt x="23818" y="79891"/>
                </a:moveTo>
                <a:cubicBezTo>
                  <a:pt x="24485" y="79925"/>
                  <a:pt x="25119" y="79958"/>
                  <a:pt x="25786" y="79958"/>
                </a:cubicBezTo>
                <a:lnTo>
                  <a:pt x="25786" y="82627"/>
                </a:lnTo>
                <a:cubicBezTo>
                  <a:pt x="25119" y="82627"/>
                  <a:pt x="24485" y="82660"/>
                  <a:pt x="23818" y="82660"/>
                </a:cubicBezTo>
                <a:close/>
                <a:moveTo>
                  <a:pt x="23818" y="74354"/>
                </a:moveTo>
                <a:cubicBezTo>
                  <a:pt x="24485" y="74387"/>
                  <a:pt x="25152" y="74421"/>
                  <a:pt x="25819" y="74454"/>
                </a:cubicBezTo>
                <a:lnTo>
                  <a:pt x="25819" y="77123"/>
                </a:lnTo>
                <a:cubicBezTo>
                  <a:pt x="25152" y="77089"/>
                  <a:pt x="24485" y="77089"/>
                  <a:pt x="23818" y="77089"/>
                </a:cubicBezTo>
                <a:close/>
                <a:moveTo>
                  <a:pt x="23851" y="68783"/>
                </a:moveTo>
                <a:cubicBezTo>
                  <a:pt x="24518" y="68817"/>
                  <a:pt x="25186" y="68883"/>
                  <a:pt x="25819" y="68950"/>
                </a:cubicBezTo>
                <a:lnTo>
                  <a:pt x="25819" y="71585"/>
                </a:lnTo>
                <a:cubicBezTo>
                  <a:pt x="25152" y="71585"/>
                  <a:pt x="24518" y="71552"/>
                  <a:pt x="23851" y="71519"/>
                </a:cubicBezTo>
                <a:close/>
                <a:moveTo>
                  <a:pt x="23851" y="63213"/>
                </a:moveTo>
                <a:cubicBezTo>
                  <a:pt x="24518" y="63279"/>
                  <a:pt x="25186" y="63346"/>
                  <a:pt x="25853" y="63413"/>
                </a:cubicBezTo>
                <a:lnTo>
                  <a:pt x="25853" y="66081"/>
                </a:lnTo>
                <a:cubicBezTo>
                  <a:pt x="25186" y="66048"/>
                  <a:pt x="24518" y="66015"/>
                  <a:pt x="23851" y="65981"/>
                </a:cubicBezTo>
                <a:close/>
                <a:moveTo>
                  <a:pt x="23885" y="57642"/>
                </a:moveTo>
                <a:cubicBezTo>
                  <a:pt x="24552" y="57742"/>
                  <a:pt x="25186" y="57809"/>
                  <a:pt x="25853" y="57909"/>
                </a:cubicBezTo>
                <a:lnTo>
                  <a:pt x="25853" y="60544"/>
                </a:lnTo>
                <a:cubicBezTo>
                  <a:pt x="25186" y="60511"/>
                  <a:pt x="24518" y="60444"/>
                  <a:pt x="23885" y="60411"/>
                </a:cubicBezTo>
                <a:close/>
                <a:moveTo>
                  <a:pt x="23885" y="52071"/>
                </a:moveTo>
                <a:cubicBezTo>
                  <a:pt x="24552" y="52171"/>
                  <a:pt x="25219" y="52272"/>
                  <a:pt x="25886" y="52372"/>
                </a:cubicBezTo>
                <a:lnTo>
                  <a:pt x="25886" y="55040"/>
                </a:lnTo>
                <a:cubicBezTo>
                  <a:pt x="25219" y="54973"/>
                  <a:pt x="24552" y="54907"/>
                  <a:pt x="23885" y="54840"/>
                </a:cubicBezTo>
                <a:close/>
                <a:moveTo>
                  <a:pt x="23918" y="46534"/>
                </a:moveTo>
                <a:cubicBezTo>
                  <a:pt x="24552" y="46634"/>
                  <a:pt x="25219" y="46768"/>
                  <a:pt x="25886" y="46868"/>
                </a:cubicBezTo>
                <a:lnTo>
                  <a:pt x="25886" y="49536"/>
                </a:lnTo>
                <a:cubicBezTo>
                  <a:pt x="25219" y="49436"/>
                  <a:pt x="24552" y="49369"/>
                  <a:pt x="23918" y="49269"/>
                </a:cubicBezTo>
                <a:close/>
                <a:moveTo>
                  <a:pt x="23918" y="40963"/>
                </a:moveTo>
                <a:cubicBezTo>
                  <a:pt x="24585" y="41097"/>
                  <a:pt x="25252" y="41230"/>
                  <a:pt x="25920" y="41364"/>
                </a:cubicBezTo>
                <a:lnTo>
                  <a:pt x="25920" y="43999"/>
                </a:lnTo>
                <a:cubicBezTo>
                  <a:pt x="25252" y="43899"/>
                  <a:pt x="24585" y="43799"/>
                  <a:pt x="23918" y="43699"/>
                </a:cubicBezTo>
                <a:close/>
                <a:moveTo>
                  <a:pt x="23918" y="35393"/>
                </a:moveTo>
                <a:cubicBezTo>
                  <a:pt x="24585" y="35526"/>
                  <a:pt x="25252" y="35693"/>
                  <a:pt x="25920" y="35826"/>
                </a:cubicBezTo>
                <a:lnTo>
                  <a:pt x="25920" y="38495"/>
                </a:lnTo>
                <a:cubicBezTo>
                  <a:pt x="25252" y="38362"/>
                  <a:pt x="24585" y="38262"/>
                  <a:pt x="23918" y="38161"/>
                </a:cubicBezTo>
                <a:close/>
                <a:moveTo>
                  <a:pt x="23951" y="29822"/>
                </a:moveTo>
                <a:cubicBezTo>
                  <a:pt x="24619" y="29989"/>
                  <a:pt x="25286" y="30156"/>
                  <a:pt x="25920" y="30323"/>
                </a:cubicBezTo>
                <a:lnTo>
                  <a:pt x="25920" y="32991"/>
                </a:lnTo>
                <a:cubicBezTo>
                  <a:pt x="25286" y="32858"/>
                  <a:pt x="24619" y="32724"/>
                  <a:pt x="23951" y="32591"/>
                </a:cubicBezTo>
                <a:close/>
                <a:moveTo>
                  <a:pt x="23951" y="24251"/>
                </a:moveTo>
                <a:cubicBezTo>
                  <a:pt x="24619" y="24452"/>
                  <a:pt x="25286" y="24618"/>
                  <a:pt x="25953" y="24785"/>
                </a:cubicBezTo>
                <a:lnTo>
                  <a:pt x="25953" y="27454"/>
                </a:lnTo>
                <a:cubicBezTo>
                  <a:pt x="25286" y="27320"/>
                  <a:pt x="24619" y="27154"/>
                  <a:pt x="23951" y="27020"/>
                </a:cubicBezTo>
                <a:close/>
                <a:moveTo>
                  <a:pt x="23985" y="18714"/>
                </a:moveTo>
                <a:cubicBezTo>
                  <a:pt x="24652" y="18881"/>
                  <a:pt x="25286" y="19081"/>
                  <a:pt x="25953" y="19281"/>
                </a:cubicBezTo>
                <a:lnTo>
                  <a:pt x="25953" y="21950"/>
                </a:lnTo>
                <a:cubicBezTo>
                  <a:pt x="25286" y="21783"/>
                  <a:pt x="24652" y="21616"/>
                  <a:pt x="23985" y="21449"/>
                </a:cubicBezTo>
                <a:close/>
                <a:moveTo>
                  <a:pt x="25986" y="16413"/>
                </a:moveTo>
                <a:lnTo>
                  <a:pt x="23985" y="15879"/>
                </a:lnTo>
                <a:lnTo>
                  <a:pt x="23985" y="13144"/>
                </a:lnTo>
                <a:lnTo>
                  <a:pt x="25986" y="137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3809296" y="2734375"/>
            <a:ext cx="153022" cy="1177439"/>
          </a:xfrm>
          <a:custGeom>
            <a:rect b="b" l="l" r="r" t="t"/>
            <a:pathLst>
              <a:path extrusionOk="0" h="89065" w="11575">
                <a:moveTo>
                  <a:pt x="0" y="0"/>
                </a:moveTo>
                <a:lnTo>
                  <a:pt x="0" y="89064"/>
                </a:lnTo>
                <a:lnTo>
                  <a:pt x="11575" y="86262"/>
                </a:lnTo>
                <a:lnTo>
                  <a:pt x="11575" y="3803"/>
                </a:lnTo>
                <a:close/>
                <a:moveTo>
                  <a:pt x="10074" y="82426"/>
                </a:moveTo>
                <a:lnTo>
                  <a:pt x="1601" y="84728"/>
                </a:lnTo>
                <a:lnTo>
                  <a:pt x="1601" y="82426"/>
                </a:lnTo>
                <a:lnTo>
                  <a:pt x="10074" y="80558"/>
                </a:lnTo>
                <a:close/>
                <a:moveTo>
                  <a:pt x="10074" y="76855"/>
                </a:moveTo>
                <a:cubicBezTo>
                  <a:pt x="7239" y="77523"/>
                  <a:pt x="4437" y="78156"/>
                  <a:pt x="1601" y="78790"/>
                </a:cubicBezTo>
                <a:lnTo>
                  <a:pt x="1601" y="76489"/>
                </a:lnTo>
                <a:cubicBezTo>
                  <a:pt x="4437" y="75988"/>
                  <a:pt x="7239" y="75488"/>
                  <a:pt x="10074" y="74987"/>
                </a:cubicBezTo>
                <a:close/>
                <a:moveTo>
                  <a:pt x="10074" y="71285"/>
                </a:moveTo>
                <a:cubicBezTo>
                  <a:pt x="7239" y="71818"/>
                  <a:pt x="4437" y="72352"/>
                  <a:pt x="1601" y="72853"/>
                </a:cubicBezTo>
                <a:lnTo>
                  <a:pt x="1601" y="70551"/>
                </a:lnTo>
                <a:cubicBezTo>
                  <a:pt x="4437" y="70151"/>
                  <a:pt x="7239" y="69784"/>
                  <a:pt x="10074" y="69383"/>
                </a:cubicBezTo>
                <a:close/>
                <a:moveTo>
                  <a:pt x="10074" y="65714"/>
                </a:moveTo>
                <a:cubicBezTo>
                  <a:pt x="7239" y="66114"/>
                  <a:pt x="4437" y="66515"/>
                  <a:pt x="1601" y="66915"/>
                </a:cubicBezTo>
                <a:lnTo>
                  <a:pt x="1601" y="64613"/>
                </a:lnTo>
                <a:cubicBezTo>
                  <a:pt x="4437" y="64346"/>
                  <a:pt x="7239" y="64080"/>
                  <a:pt x="10074" y="63813"/>
                </a:cubicBezTo>
                <a:close/>
                <a:moveTo>
                  <a:pt x="10074" y="60143"/>
                </a:moveTo>
                <a:cubicBezTo>
                  <a:pt x="7239" y="60444"/>
                  <a:pt x="4437" y="60711"/>
                  <a:pt x="1601" y="60977"/>
                </a:cubicBezTo>
                <a:lnTo>
                  <a:pt x="1601" y="58676"/>
                </a:lnTo>
                <a:cubicBezTo>
                  <a:pt x="4437" y="58542"/>
                  <a:pt x="7239" y="58376"/>
                  <a:pt x="10074" y="58209"/>
                </a:cubicBezTo>
                <a:close/>
                <a:moveTo>
                  <a:pt x="10074" y="54573"/>
                </a:moveTo>
                <a:cubicBezTo>
                  <a:pt x="7239" y="54740"/>
                  <a:pt x="4437" y="54906"/>
                  <a:pt x="1601" y="55040"/>
                </a:cubicBezTo>
                <a:lnTo>
                  <a:pt x="1601" y="52738"/>
                </a:lnTo>
                <a:cubicBezTo>
                  <a:pt x="4437" y="52705"/>
                  <a:pt x="7239" y="52671"/>
                  <a:pt x="10074" y="52605"/>
                </a:cubicBezTo>
                <a:close/>
                <a:moveTo>
                  <a:pt x="10074" y="49002"/>
                </a:moveTo>
                <a:cubicBezTo>
                  <a:pt x="7239" y="49069"/>
                  <a:pt x="4437" y="49102"/>
                  <a:pt x="1601" y="49136"/>
                </a:cubicBezTo>
                <a:lnTo>
                  <a:pt x="1601" y="46834"/>
                </a:lnTo>
                <a:cubicBezTo>
                  <a:pt x="4437" y="46901"/>
                  <a:pt x="7239" y="46967"/>
                  <a:pt x="10074" y="47034"/>
                </a:cubicBezTo>
                <a:close/>
                <a:moveTo>
                  <a:pt x="10074" y="43432"/>
                </a:moveTo>
                <a:cubicBezTo>
                  <a:pt x="7239" y="43365"/>
                  <a:pt x="4437" y="43265"/>
                  <a:pt x="1601" y="43198"/>
                </a:cubicBezTo>
                <a:lnTo>
                  <a:pt x="1601" y="40896"/>
                </a:lnTo>
                <a:cubicBezTo>
                  <a:pt x="4437" y="41063"/>
                  <a:pt x="7239" y="41263"/>
                  <a:pt x="10074" y="41430"/>
                </a:cubicBezTo>
                <a:close/>
                <a:moveTo>
                  <a:pt x="10074" y="37861"/>
                </a:moveTo>
                <a:cubicBezTo>
                  <a:pt x="7239" y="37661"/>
                  <a:pt x="4437" y="37461"/>
                  <a:pt x="1601" y="37260"/>
                </a:cubicBezTo>
                <a:lnTo>
                  <a:pt x="1601" y="34959"/>
                </a:lnTo>
                <a:cubicBezTo>
                  <a:pt x="4437" y="35259"/>
                  <a:pt x="7239" y="35559"/>
                  <a:pt x="10074" y="35859"/>
                </a:cubicBezTo>
                <a:close/>
                <a:moveTo>
                  <a:pt x="10074" y="32324"/>
                </a:moveTo>
                <a:cubicBezTo>
                  <a:pt x="7239" y="31990"/>
                  <a:pt x="4437" y="31656"/>
                  <a:pt x="1601" y="31323"/>
                </a:cubicBezTo>
                <a:lnTo>
                  <a:pt x="1601" y="29021"/>
                </a:lnTo>
                <a:cubicBezTo>
                  <a:pt x="4437" y="29421"/>
                  <a:pt x="7239" y="29855"/>
                  <a:pt x="10074" y="30255"/>
                </a:cubicBezTo>
                <a:close/>
                <a:moveTo>
                  <a:pt x="10074" y="26753"/>
                </a:moveTo>
                <a:cubicBezTo>
                  <a:pt x="7239" y="26286"/>
                  <a:pt x="4437" y="25819"/>
                  <a:pt x="1601" y="25385"/>
                </a:cubicBezTo>
                <a:lnTo>
                  <a:pt x="1601" y="23084"/>
                </a:lnTo>
                <a:cubicBezTo>
                  <a:pt x="4437" y="23617"/>
                  <a:pt x="7239" y="24151"/>
                  <a:pt x="10074" y="24685"/>
                </a:cubicBezTo>
                <a:close/>
                <a:moveTo>
                  <a:pt x="10074" y="21182"/>
                </a:moveTo>
                <a:cubicBezTo>
                  <a:pt x="7239" y="20582"/>
                  <a:pt x="4437" y="20015"/>
                  <a:pt x="1601" y="19448"/>
                </a:cubicBezTo>
                <a:lnTo>
                  <a:pt x="1601" y="17146"/>
                </a:lnTo>
                <a:cubicBezTo>
                  <a:pt x="4437" y="17780"/>
                  <a:pt x="7239" y="18447"/>
                  <a:pt x="10074" y="19081"/>
                </a:cubicBezTo>
                <a:close/>
                <a:moveTo>
                  <a:pt x="10074" y="15612"/>
                </a:moveTo>
                <a:cubicBezTo>
                  <a:pt x="7239" y="14911"/>
                  <a:pt x="4437" y="14211"/>
                  <a:pt x="1601" y="13510"/>
                </a:cubicBezTo>
                <a:lnTo>
                  <a:pt x="1601" y="11208"/>
                </a:lnTo>
                <a:cubicBezTo>
                  <a:pt x="4437" y="11976"/>
                  <a:pt x="7239" y="12743"/>
                  <a:pt x="10074" y="13477"/>
                </a:cubicBezTo>
                <a:close/>
                <a:moveTo>
                  <a:pt x="10074" y="10041"/>
                </a:moveTo>
                <a:lnTo>
                  <a:pt x="1601" y="7573"/>
                </a:lnTo>
                <a:lnTo>
                  <a:pt x="1601" y="5271"/>
                </a:lnTo>
                <a:lnTo>
                  <a:pt x="10074" y="79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"/>
          <p:cNvSpPr/>
          <p:nvPr/>
        </p:nvSpPr>
        <p:spPr>
          <a:xfrm>
            <a:off x="3502805" y="2736133"/>
            <a:ext cx="293709" cy="1174795"/>
          </a:xfrm>
          <a:custGeom>
            <a:rect b="b" l="l" r="r" t="t"/>
            <a:pathLst>
              <a:path extrusionOk="0" h="88865" w="22217">
                <a:moveTo>
                  <a:pt x="1" y="85495"/>
                </a:moveTo>
                <a:lnTo>
                  <a:pt x="22217" y="88864"/>
                </a:lnTo>
                <a:lnTo>
                  <a:pt x="22217" y="1"/>
                </a:lnTo>
                <a:lnTo>
                  <a:pt x="1" y="7640"/>
                </a:lnTo>
                <a:close/>
                <a:moveTo>
                  <a:pt x="18381" y="84428"/>
                </a:moveTo>
                <a:lnTo>
                  <a:pt x="14678" y="83928"/>
                </a:lnTo>
                <a:lnTo>
                  <a:pt x="14678" y="81459"/>
                </a:lnTo>
                <a:lnTo>
                  <a:pt x="18381" y="81759"/>
                </a:lnTo>
                <a:close/>
                <a:moveTo>
                  <a:pt x="18381" y="79958"/>
                </a:moveTo>
                <a:lnTo>
                  <a:pt x="14678" y="79524"/>
                </a:lnTo>
                <a:lnTo>
                  <a:pt x="14678" y="77056"/>
                </a:lnTo>
                <a:lnTo>
                  <a:pt x="18381" y="77290"/>
                </a:lnTo>
                <a:close/>
                <a:moveTo>
                  <a:pt x="18381" y="75455"/>
                </a:moveTo>
                <a:cubicBezTo>
                  <a:pt x="17146" y="75355"/>
                  <a:pt x="15912" y="75221"/>
                  <a:pt x="14678" y="75121"/>
                </a:cubicBezTo>
                <a:lnTo>
                  <a:pt x="14678" y="72653"/>
                </a:lnTo>
                <a:lnTo>
                  <a:pt x="18381" y="72786"/>
                </a:lnTo>
                <a:close/>
                <a:moveTo>
                  <a:pt x="18381" y="70952"/>
                </a:moveTo>
                <a:cubicBezTo>
                  <a:pt x="17146" y="70885"/>
                  <a:pt x="15912" y="70818"/>
                  <a:pt x="14678" y="70718"/>
                </a:cubicBezTo>
                <a:lnTo>
                  <a:pt x="14678" y="68250"/>
                </a:lnTo>
                <a:lnTo>
                  <a:pt x="18381" y="68283"/>
                </a:lnTo>
                <a:close/>
                <a:moveTo>
                  <a:pt x="18381" y="66482"/>
                </a:moveTo>
                <a:cubicBezTo>
                  <a:pt x="17146" y="66415"/>
                  <a:pt x="15912" y="66382"/>
                  <a:pt x="14678" y="66315"/>
                </a:cubicBezTo>
                <a:lnTo>
                  <a:pt x="14678" y="63847"/>
                </a:lnTo>
                <a:cubicBezTo>
                  <a:pt x="15912" y="63813"/>
                  <a:pt x="17146" y="63813"/>
                  <a:pt x="18381" y="63813"/>
                </a:cubicBezTo>
                <a:close/>
                <a:moveTo>
                  <a:pt x="18381" y="61979"/>
                </a:moveTo>
                <a:cubicBezTo>
                  <a:pt x="17146" y="61979"/>
                  <a:pt x="15912" y="61945"/>
                  <a:pt x="14678" y="61912"/>
                </a:cubicBezTo>
                <a:lnTo>
                  <a:pt x="14678" y="59443"/>
                </a:lnTo>
                <a:cubicBezTo>
                  <a:pt x="15912" y="59410"/>
                  <a:pt x="17146" y="59343"/>
                  <a:pt x="18381" y="59310"/>
                </a:cubicBezTo>
                <a:close/>
                <a:moveTo>
                  <a:pt x="18381" y="57509"/>
                </a:moveTo>
                <a:cubicBezTo>
                  <a:pt x="17146" y="57509"/>
                  <a:pt x="15912" y="57509"/>
                  <a:pt x="14678" y="57509"/>
                </a:cubicBezTo>
                <a:lnTo>
                  <a:pt x="14678" y="55040"/>
                </a:lnTo>
                <a:cubicBezTo>
                  <a:pt x="15912" y="54974"/>
                  <a:pt x="17146" y="54907"/>
                  <a:pt x="18381" y="54807"/>
                </a:cubicBezTo>
                <a:close/>
                <a:moveTo>
                  <a:pt x="18381" y="53005"/>
                </a:moveTo>
                <a:lnTo>
                  <a:pt x="14678" y="53106"/>
                </a:lnTo>
                <a:lnTo>
                  <a:pt x="14678" y="50637"/>
                </a:lnTo>
                <a:cubicBezTo>
                  <a:pt x="15912" y="50537"/>
                  <a:pt x="17146" y="50437"/>
                  <a:pt x="18381" y="50337"/>
                </a:cubicBezTo>
                <a:close/>
                <a:moveTo>
                  <a:pt x="18381" y="48502"/>
                </a:moveTo>
                <a:lnTo>
                  <a:pt x="14678" y="48702"/>
                </a:lnTo>
                <a:lnTo>
                  <a:pt x="14678" y="46234"/>
                </a:lnTo>
                <a:cubicBezTo>
                  <a:pt x="15912" y="46101"/>
                  <a:pt x="17146" y="45967"/>
                  <a:pt x="18381" y="45834"/>
                </a:cubicBezTo>
                <a:close/>
                <a:moveTo>
                  <a:pt x="18381" y="44032"/>
                </a:moveTo>
                <a:lnTo>
                  <a:pt x="14678" y="44299"/>
                </a:lnTo>
                <a:lnTo>
                  <a:pt x="14678" y="41831"/>
                </a:lnTo>
                <a:lnTo>
                  <a:pt x="18381" y="41364"/>
                </a:lnTo>
                <a:close/>
                <a:moveTo>
                  <a:pt x="18381" y="39529"/>
                </a:moveTo>
                <a:cubicBezTo>
                  <a:pt x="17146" y="39663"/>
                  <a:pt x="15912" y="39796"/>
                  <a:pt x="14678" y="39896"/>
                </a:cubicBezTo>
                <a:lnTo>
                  <a:pt x="14678" y="37428"/>
                </a:lnTo>
                <a:lnTo>
                  <a:pt x="18381" y="36861"/>
                </a:lnTo>
                <a:close/>
                <a:moveTo>
                  <a:pt x="14678" y="31123"/>
                </a:moveTo>
                <a:lnTo>
                  <a:pt x="14678" y="28621"/>
                </a:lnTo>
                <a:cubicBezTo>
                  <a:pt x="15912" y="28388"/>
                  <a:pt x="17146" y="28121"/>
                  <a:pt x="18381" y="27887"/>
                </a:cubicBezTo>
                <a:lnTo>
                  <a:pt x="18381" y="30556"/>
                </a:lnTo>
                <a:cubicBezTo>
                  <a:pt x="17146" y="30723"/>
                  <a:pt x="15912" y="30923"/>
                  <a:pt x="14678" y="31123"/>
                </a:cubicBezTo>
                <a:close/>
                <a:moveTo>
                  <a:pt x="18381" y="35026"/>
                </a:moveTo>
                <a:cubicBezTo>
                  <a:pt x="17146" y="35193"/>
                  <a:pt x="15912" y="35359"/>
                  <a:pt x="14678" y="35493"/>
                </a:cubicBezTo>
                <a:lnTo>
                  <a:pt x="14678" y="33024"/>
                </a:lnTo>
                <a:cubicBezTo>
                  <a:pt x="15912" y="32791"/>
                  <a:pt x="17146" y="32591"/>
                  <a:pt x="18381" y="32357"/>
                </a:cubicBezTo>
                <a:close/>
                <a:moveTo>
                  <a:pt x="18381" y="26053"/>
                </a:moveTo>
                <a:cubicBezTo>
                  <a:pt x="17146" y="26286"/>
                  <a:pt x="15912" y="26486"/>
                  <a:pt x="14678" y="26720"/>
                </a:cubicBezTo>
                <a:lnTo>
                  <a:pt x="14678" y="24218"/>
                </a:lnTo>
                <a:cubicBezTo>
                  <a:pt x="15912" y="23951"/>
                  <a:pt x="17146" y="23651"/>
                  <a:pt x="18381" y="23384"/>
                </a:cubicBezTo>
                <a:close/>
                <a:moveTo>
                  <a:pt x="18381" y="21583"/>
                </a:moveTo>
                <a:lnTo>
                  <a:pt x="14678" y="22317"/>
                </a:lnTo>
                <a:lnTo>
                  <a:pt x="14678" y="19815"/>
                </a:lnTo>
                <a:cubicBezTo>
                  <a:pt x="15912" y="19515"/>
                  <a:pt x="17146" y="19215"/>
                  <a:pt x="18381" y="18914"/>
                </a:cubicBezTo>
                <a:close/>
                <a:moveTo>
                  <a:pt x="18381" y="17080"/>
                </a:moveTo>
                <a:lnTo>
                  <a:pt x="14678" y="17914"/>
                </a:lnTo>
                <a:lnTo>
                  <a:pt x="14678" y="15412"/>
                </a:lnTo>
                <a:cubicBezTo>
                  <a:pt x="15912" y="15078"/>
                  <a:pt x="17146" y="14745"/>
                  <a:pt x="18381" y="14411"/>
                </a:cubicBezTo>
                <a:close/>
                <a:moveTo>
                  <a:pt x="18381" y="12577"/>
                </a:moveTo>
                <a:lnTo>
                  <a:pt x="14678" y="13511"/>
                </a:lnTo>
                <a:lnTo>
                  <a:pt x="14678" y="11009"/>
                </a:lnTo>
                <a:lnTo>
                  <a:pt x="18381" y="9908"/>
                </a:lnTo>
                <a:close/>
                <a:moveTo>
                  <a:pt x="14678" y="6606"/>
                </a:moveTo>
                <a:lnTo>
                  <a:pt x="18381" y="5438"/>
                </a:lnTo>
                <a:lnTo>
                  <a:pt x="18381" y="8107"/>
                </a:lnTo>
                <a:lnTo>
                  <a:pt x="14678" y="9107"/>
                </a:lnTo>
                <a:close/>
                <a:moveTo>
                  <a:pt x="9841" y="8107"/>
                </a:moveTo>
                <a:lnTo>
                  <a:pt x="12210" y="7339"/>
                </a:lnTo>
                <a:lnTo>
                  <a:pt x="12210" y="9741"/>
                </a:lnTo>
                <a:lnTo>
                  <a:pt x="9841" y="10375"/>
                </a:lnTo>
                <a:close/>
                <a:moveTo>
                  <a:pt x="9841" y="12376"/>
                </a:moveTo>
                <a:cubicBezTo>
                  <a:pt x="10642" y="12143"/>
                  <a:pt x="11409" y="11909"/>
                  <a:pt x="12210" y="11676"/>
                </a:cubicBezTo>
                <a:lnTo>
                  <a:pt x="12210" y="14078"/>
                </a:lnTo>
                <a:cubicBezTo>
                  <a:pt x="11409" y="14278"/>
                  <a:pt x="10642" y="14478"/>
                  <a:pt x="9841" y="14645"/>
                </a:cubicBezTo>
                <a:close/>
                <a:moveTo>
                  <a:pt x="9841" y="16679"/>
                </a:moveTo>
                <a:cubicBezTo>
                  <a:pt x="10608" y="16446"/>
                  <a:pt x="11409" y="16246"/>
                  <a:pt x="12210" y="16012"/>
                </a:cubicBezTo>
                <a:lnTo>
                  <a:pt x="12210" y="18414"/>
                </a:lnTo>
                <a:cubicBezTo>
                  <a:pt x="11409" y="18581"/>
                  <a:pt x="10608" y="18781"/>
                  <a:pt x="9841" y="18948"/>
                </a:cubicBezTo>
                <a:close/>
                <a:moveTo>
                  <a:pt x="9841" y="20949"/>
                </a:moveTo>
                <a:cubicBezTo>
                  <a:pt x="10608" y="20749"/>
                  <a:pt x="11409" y="20549"/>
                  <a:pt x="12210" y="20349"/>
                </a:cubicBezTo>
                <a:lnTo>
                  <a:pt x="12210" y="22750"/>
                </a:lnTo>
                <a:cubicBezTo>
                  <a:pt x="11409" y="22917"/>
                  <a:pt x="10608" y="23084"/>
                  <a:pt x="9841" y="23217"/>
                </a:cubicBezTo>
                <a:close/>
                <a:moveTo>
                  <a:pt x="9808" y="25219"/>
                </a:moveTo>
                <a:cubicBezTo>
                  <a:pt x="10608" y="25052"/>
                  <a:pt x="11409" y="24885"/>
                  <a:pt x="12176" y="24719"/>
                </a:cubicBezTo>
                <a:lnTo>
                  <a:pt x="12176" y="27087"/>
                </a:lnTo>
                <a:cubicBezTo>
                  <a:pt x="11409" y="27220"/>
                  <a:pt x="10608" y="27387"/>
                  <a:pt x="9808" y="27521"/>
                </a:cubicBezTo>
                <a:close/>
                <a:moveTo>
                  <a:pt x="9808" y="29522"/>
                </a:moveTo>
                <a:cubicBezTo>
                  <a:pt x="10608" y="29355"/>
                  <a:pt x="11376" y="29188"/>
                  <a:pt x="12176" y="29055"/>
                </a:cubicBezTo>
                <a:lnTo>
                  <a:pt x="12176" y="31457"/>
                </a:lnTo>
                <a:cubicBezTo>
                  <a:pt x="11376" y="31557"/>
                  <a:pt x="10608" y="31690"/>
                  <a:pt x="9808" y="31790"/>
                </a:cubicBezTo>
                <a:close/>
                <a:moveTo>
                  <a:pt x="9808" y="33792"/>
                </a:moveTo>
                <a:cubicBezTo>
                  <a:pt x="10575" y="33658"/>
                  <a:pt x="11376" y="33525"/>
                  <a:pt x="12176" y="33391"/>
                </a:cubicBezTo>
                <a:lnTo>
                  <a:pt x="12176" y="35793"/>
                </a:lnTo>
                <a:cubicBezTo>
                  <a:pt x="11376" y="35893"/>
                  <a:pt x="10575" y="35993"/>
                  <a:pt x="9808" y="36093"/>
                </a:cubicBezTo>
                <a:close/>
                <a:moveTo>
                  <a:pt x="9808" y="38095"/>
                </a:moveTo>
                <a:cubicBezTo>
                  <a:pt x="10575" y="37961"/>
                  <a:pt x="11376" y="37861"/>
                  <a:pt x="12176" y="37728"/>
                </a:cubicBezTo>
                <a:lnTo>
                  <a:pt x="12176" y="40130"/>
                </a:lnTo>
                <a:cubicBezTo>
                  <a:pt x="11376" y="40196"/>
                  <a:pt x="10575" y="40296"/>
                  <a:pt x="9808" y="40363"/>
                </a:cubicBezTo>
                <a:close/>
                <a:moveTo>
                  <a:pt x="9774" y="42365"/>
                </a:moveTo>
                <a:cubicBezTo>
                  <a:pt x="10575" y="42264"/>
                  <a:pt x="11376" y="42164"/>
                  <a:pt x="12143" y="42064"/>
                </a:cubicBezTo>
                <a:lnTo>
                  <a:pt x="12143" y="44466"/>
                </a:lnTo>
                <a:cubicBezTo>
                  <a:pt x="11376" y="44533"/>
                  <a:pt x="10575" y="44566"/>
                  <a:pt x="9774" y="44633"/>
                </a:cubicBezTo>
                <a:close/>
                <a:moveTo>
                  <a:pt x="9774" y="46668"/>
                </a:moveTo>
                <a:cubicBezTo>
                  <a:pt x="10575" y="46568"/>
                  <a:pt x="11376" y="46501"/>
                  <a:pt x="12143" y="46401"/>
                </a:cubicBezTo>
                <a:lnTo>
                  <a:pt x="12143" y="48802"/>
                </a:lnTo>
                <a:cubicBezTo>
                  <a:pt x="11376" y="48836"/>
                  <a:pt x="10575" y="48869"/>
                  <a:pt x="9774" y="48936"/>
                </a:cubicBezTo>
                <a:close/>
                <a:moveTo>
                  <a:pt x="9774" y="50937"/>
                </a:moveTo>
                <a:cubicBezTo>
                  <a:pt x="10575" y="50871"/>
                  <a:pt x="11342" y="50804"/>
                  <a:pt x="12143" y="50737"/>
                </a:cubicBezTo>
                <a:lnTo>
                  <a:pt x="12143" y="53139"/>
                </a:lnTo>
                <a:cubicBezTo>
                  <a:pt x="11342" y="53172"/>
                  <a:pt x="10575" y="53172"/>
                  <a:pt x="9774" y="53206"/>
                </a:cubicBezTo>
                <a:close/>
                <a:moveTo>
                  <a:pt x="9774" y="55207"/>
                </a:moveTo>
                <a:cubicBezTo>
                  <a:pt x="10542" y="55174"/>
                  <a:pt x="11342" y="55140"/>
                  <a:pt x="12143" y="55107"/>
                </a:cubicBezTo>
                <a:lnTo>
                  <a:pt x="12143" y="57475"/>
                </a:lnTo>
                <a:cubicBezTo>
                  <a:pt x="11342" y="57475"/>
                  <a:pt x="10542" y="57509"/>
                  <a:pt x="9774" y="57509"/>
                </a:cubicBezTo>
                <a:close/>
                <a:moveTo>
                  <a:pt x="9741" y="59510"/>
                </a:moveTo>
                <a:cubicBezTo>
                  <a:pt x="10542" y="59477"/>
                  <a:pt x="11342" y="59443"/>
                  <a:pt x="12109" y="59443"/>
                </a:cubicBezTo>
                <a:lnTo>
                  <a:pt x="12109" y="61812"/>
                </a:lnTo>
                <a:cubicBezTo>
                  <a:pt x="11342" y="61812"/>
                  <a:pt x="10542" y="61778"/>
                  <a:pt x="9741" y="61778"/>
                </a:cubicBezTo>
                <a:close/>
                <a:moveTo>
                  <a:pt x="9741" y="63780"/>
                </a:moveTo>
                <a:cubicBezTo>
                  <a:pt x="10542" y="63780"/>
                  <a:pt x="11342" y="63780"/>
                  <a:pt x="12109" y="63780"/>
                </a:cubicBezTo>
                <a:lnTo>
                  <a:pt x="12109" y="66182"/>
                </a:lnTo>
                <a:cubicBezTo>
                  <a:pt x="11342" y="66148"/>
                  <a:pt x="10542" y="66115"/>
                  <a:pt x="9741" y="66081"/>
                </a:cubicBezTo>
                <a:close/>
                <a:moveTo>
                  <a:pt x="9741" y="68083"/>
                </a:moveTo>
                <a:cubicBezTo>
                  <a:pt x="10542" y="68083"/>
                  <a:pt x="11309" y="68083"/>
                  <a:pt x="12109" y="68116"/>
                </a:cubicBezTo>
                <a:lnTo>
                  <a:pt x="12109" y="70518"/>
                </a:lnTo>
                <a:cubicBezTo>
                  <a:pt x="11309" y="70451"/>
                  <a:pt x="10542" y="70385"/>
                  <a:pt x="9741" y="70351"/>
                </a:cubicBezTo>
                <a:close/>
                <a:moveTo>
                  <a:pt x="9741" y="72353"/>
                </a:moveTo>
                <a:cubicBezTo>
                  <a:pt x="10508" y="72386"/>
                  <a:pt x="11309" y="72419"/>
                  <a:pt x="12109" y="72453"/>
                </a:cubicBezTo>
                <a:lnTo>
                  <a:pt x="12109" y="74854"/>
                </a:lnTo>
                <a:cubicBezTo>
                  <a:pt x="11309" y="74788"/>
                  <a:pt x="10508" y="74688"/>
                  <a:pt x="9741" y="74621"/>
                </a:cubicBezTo>
                <a:close/>
                <a:moveTo>
                  <a:pt x="9741" y="76656"/>
                </a:moveTo>
                <a:cubicBezTo>
                  <a:pt x="10508" y="76689"/>
                  <a:pt x="11309" y="76756"/>
                  <a:pt x="12109" y="76789"/>
                </a:cubicBezTo>
                <a:lnTo>
                  <a:pt x="12109" y="79191"/>
                </a:lnTo>
                <a:cubicBezTo>
                  <a:pt x="11309" y="79091"/>
                  <a:pt x="10508" y="78991"/>
                  <a:pt x="9741" y="78924"/>
                </a:cubicBezTo>
                <a:close/>
                <a:moveTo>
                  <a:pt x="9708" y="80925"/>
                </a:moveTo>
                <a:lnTo>
                  <a:pt x="12076" y="81126"/>
                </a:lnTo>
                <a:lnTo>
                  <a:pt x="12076" y="83527"/>
                </a:lnTo>
                <a:lnTo>
                  <a:pt x="9708" y="83194"/>
                </a:lnTo>
                <a:close/>
                <a:moveTo>
                  <a:pt x="7773" y="82994"/>
                </a:moveTo>
                <a:lnTo>
                  <a:pt x="6038" y="82760"/>
                </a:lnTo>
                <a:lnTo>
                  <a:pt x="6038" y="80659"/>
                </a:lnTo>
                <a:lnTo>
                  <a:pt x="7773" y="80792"/>
                </a:lnTo>
                <a:close/>
                <a:moveTo>
                  <a:pt x="7773" y="78757"/>
                </a:moveTo>
                <a:cubicBezTo>
                  <a:pt x="7206" y="78691"/>
                  <a:pt x="6639" y="78624"/>
                  <a:pt x="6038" y="78557"/>
                </a:cubicBezTo>
                <a:lnTo>
                  <a:pt x="6038" y="76456"/>
                </a:lnTo>
                <a:cubicBezTo>
                  <a:pt x="6639" y="76489"/>
                  <a:pt x="7206" y="76522"/>
                  <a:pt x="7773" y="76556"/>
                </a:cubicBezTo>
                <a:close/>
                <a:moveTo>
                  <a:pt x="6038" y="74354"/>
                </a:moveTo>
                <a:lnTo>
                  <a:pt x="6038" y="72253"/>
                </a:lnTo>
                <a:cubicBezTo>
                  <a:pt x="6639" y="72286"/>
                  <a:pt x="7206" y="72286"/>
                  <a:pt x="7773" y="72319"/>
                </a:cubicBezTo>
                <a:lnTo>
                  <a:pt x="7773" y="74521"/>
                </a:lnTo>
                <a:cubicBezTo>
                  <a:pt x="7206" y="74454"/>
                  <a:pt x="6639" y="74421"/>
                  <a:pt x="6038" y="74354"/>
                </a:cubicBezTo>
                <a:close/>
                <a:moveTo>
                  <a:pt x="7773" y="70284"/>
                </a:moveTo>
                <a:cubicBezTo>
                  <a:pt x="7206" y="70251"/>
                  <a:pt x="6639" y="70218"/>
                  <a:pt x="6038" y="70151"/>
                </a:cubicBezTo>
                <a:lnTo>
                  <a:pt x="6038" y="68050"/>
                </a:lnTo>
                <a:cubicBezTo>
                  <a:pt x="6639" y="68050"/>
                  <a:pt x="7206" y="68083"/>
                  <a:pt x="7773" y="68083"/>
                </a:cubicBezTo>
                <a:close/>
                <a:moveTo>
                  <a:pt x="6038" y="65981"/>
                </a:moveTo>
                <a:lnTo>
                  <a:pt x="6038" y="63847"/>
                </a:lnTo>
                <a:cubicBezTo>
                  <a:pt x="6639" y="63847"/>
                  <a:pt x="7206" y="63847"/>
                  <a:pt x="7773" y="63847"/>
                </a:cubicBezTo>
                <a:lnTo>
                  <a:pt x="7773" y="66048"/>
                </a:lnTo>
                <a:cubicBezTo>
                  <a:pt x="7206" y="66015"/>
                  <a:pt x="6639" y="65981"/>
                  <a:pt x="6038" y="65981"/>
                </a:cubicBezTo>
                <a:close/>
                <a:moveTo>
                  <a:pt x="7773" y="61812"/>
                </a:moveTo>
                <a:cubicBezTo>
                  <a:pt x="7206" y="61778"/>
                  <a:pt x="6639" y="61778"/>
                  <a:pt x="6038" y="61778"/>
                </a:cubicBezTo>
                <a:lnTo>
                  <a:pt x="6038" y="59644"/>
                </a:lnTo>
                <a:cubicBezTo>
                  <a:pt x="6639" y="59644"/>
                  <a:pt x="7206" y="59610"/>
                  <a:pt x="7773" y="59610"/>
                </a:cubicBezTo>
                <a:close/>
                <a:moveTo>
                  <a:pt x="6038" y="57575"/>
                </a:moveTo>
                <a:lnTo>
                  <a:pt x="6038" y="55474"/>
                </a:lnTo>
                <a:cubicBezTo>
                  <a:pt x="6639" y="55441"/>
                  <a:pt x="7206" y="55407"/>
                  <a:pt x="7773" y="55374"/>
                </a:cubicBezTo>
                <a:lnTo>
                  <a:pt x="7773" y="57575"/>
                </a:lnTo>
                <a:cubicBezTo>
                  <a:pt x="7206" y="57575"/>
                  <a:pt x="6639" y="57575"/>
                  <a:pt x="6038" y="57575"/>
                </a:cubicBezTo>
                <a:close/>
                <a:moveTo>
                  <a:pt x="7773" y="53339"/>
                </a:moveTo>
                <a:cubicBezTo>
                  <a:pt x="7206" y="53339"/>
                  <a:pt x="6639" y="53372"/>
                  <a:pt x="6038" y="53372"/>
                </a:cubicBezTo>
                <a:lnTo>
                  <a:pt x="6038" y="51271"/>
                </a:lnTo>
                <a:cubicBezTo>
                  <a:pt x="6639" y="51204"/>
                  <a:pt x="7206" y="51171"/>
                  <a:pt x="7773" y="51137"/>
                </a:cubicBezTo>
                <a:close/>
                <a:moveTo>
                  <a:pt x="7773" y="49103"/>
                </a:moveTo>
                <a:cubicBezTo>
                  <a:pt x="7206" y="49103"/>
                  <a:pt x="6606" y="49136"/>
                  <a:pt x="6038" y="49169"/>
                </a:cubicBezTo>
                <a:lnTo>
                  <a:pt x="6038" y="47068"/>
                </a:lnTo>
                <a:cubicBezTo>
                  <a:pt x="6639" y="47001"/>
                  <a:pt x="7206" y="46934"/>
                  <a:pt x="7773" y="46901"/>
                </a:cubicBezTo>
                <a:close/>
                <a:moveTo>
                  <a:pt x="7773" y="44866"/>
                </a:moveTo>
                <a:cubicBezTo>
                  <a:pt x="7206" y="44900"/>
                  <a:pt x="6606" y="44933"/>
                  <a:pt x="6038" y="45000"/>
                </a:cubicBezTo>
                <a:lnTo>
                  <a:pt x="6038" y="42865"/>
                </a:lnTo>
                <a:cubicBezTo>
                  <a:pt x="6639" y="42798"/>
                  <a:pt x="7206" y="42731"/>
                  <a:pt x="7773" y="42665"/>
                </a:cubicBezTo>
                <a:close/>
                <a:moveTo>
                  <a:pt x="7773" y="40597"/>
                </a:moveTo>
                <a:cubicBezTo>
                  <a:pt x="7206" y="40663"/>
                  <a:pt x="6606" y="40730"/>
                  <a:pt x="6038" y="40797"/>
                </a:cubicBezTo>
                <a:lnTo>
                  <a:pt x="6038" y="38662"/>
                </a:lnTo>
                <a:cubicBezTo>
                  <a:pt x="6606" y="38595"/>
                  <a:pt x="7206" y="38495"/>
                  <a:pt x="7773" y="38395"/>
                </a:cubicBezTo>
                <a:close/>
                <a:moveTo>
                  <a:pt x="7773" y="36360"/>
                </a:moveTo>
                <a:cubicBezTo>
                  <a:pt x="7206" y="36460"/>
                  <a:pt x="6606" y="36527"/>
                  <a:pt x="6038" y="36594"/>
                </a:cubicBezTo>
                <a:lnTo>
                  <a:pt x="6038" y="34459"/>
                </a:lnTo>
                <a:cubicBezTo>
                  <a:pt x="6606" y="34359"/>
                  <a:pt x="7206" y="34259"/>
                  <a:pt x="7773" y="34159"/>
                </a:cubicBezTo>
                <a:close/>
                <a:moveTo>
                  <a:pt x="7773" y="32124"/>
                </a:moveTo>
                <a:cubicBezTo>
                  <a:pt x="7206" y="32224"/>
                  <a:pt x="6606" y="32324"/>
                  <a:pt x="6038" y="32391"/>
                </a:cubicBezTo>
                <a:lnTo>
                  <a:pt x="6038" y="30289"/>
                </a:lnTo>
                <a:cubicBezTo>
                  <a:pt x="6606" y="30156"/>
                  <a:pt x="7206" y="30056"/>
                  <a:pt x="7773" y="29956"/>
                </a:cubicBezTo>
                <a:close/>
                <a:moveTo>
                  <a:pt x="7773" y="27887"/>
                </a:moveTo>
                <a:cubicBezTo>
                  <a:pt x="7206" y="27988"/>
                  <a:pt x="6606" y="28088"/>
                  <a:pt x="6038" y="28188"/>
                </a:cubicBezTo>
                <a:lnTo>
                  <a:pt x="6038" y="26086"/>
                </a:lnTo>
                <a:cubicBezTo>
                  <a:pt x="6606" y="25953"/>
                  <a:pt x="7206" y="25819"/>
                  <a:pt x="7773" y="25686"/>
                </a:cubicBezTo>
                <a:close/>
                <a:moveTo>
                  <a:pt x="7773" y="23651"/>
                </a:moveTo>
                <a:cubicBezTo>
                  <a:pt x="7206" y="23785"/>
                  <a:pt x="6606" y="23885"/>
                  <a:pt x="6038" y="24018"/>
                </a:cubicBezTo>
                <a:lnTo>
                  <a:pt x="6038" y="21883"/>
                </a:lnTo>
                <a:cubicBezTo>
                  <a:pt x="6606" y="21750"/>
                  <a:pt x="7206" y="21616"/>
                  <a:pt x="7773" y="21450"/>
                </a:cubicBezTo>
                <a:close/>
                <a:moveTo>
                  <a:pt x="6038" y="19815"/>
                </a:moveTo>
                <a:lnTo>
                  <a:pt x="6038" y="17680"/>
                </a:lnTo>
                <a:cubicBezTo>
                  <a:pt x="6639" y="17547"/>
                  <a:pt x="7206" y="17380"/>
                  <a:pt x="7773" y="17213"/>
                </a:cubicBezTo>
                <a:lnTo>
                  <a:pt x="7773" y="19415"/>
                </a:lnTo>
                <a:cubicBezTo>
                  <a:pt x="7206" y="19548"/>
                  <a:pt x="6606" y="19682"/>
                  <a:pt x="6038" y="19815"/>
                </a:cubicBezTo>
                <a:close/>
                <a:moveTo>
                  <a:pt x="7773" y="15178"/>
                </a:moveTo>
                <a:cubicBezTo>
                  <a:pt x="7206" y="15312"/>
                  <a:pt x="6606" y="15479"/>
                  <a:pt x="6038" y="15612"/>
                </a:cubicBezTo>
                <a:lnTo>
                  <a:pt x="6038" y="13477"/>
                </a:lnTo>
                <a:cubicBezTo>
                  <a:pt x="6606" y="13310"/>
                  <a:pt x="7206" y="13144"/>
                  <a:pt x="7773" y="12977"/>
                </a:cubicBezTo>
                <a:close/>
                <a:moveTo>
                  <a:pt x="6038" y="9308"/>
                </a:moveTo>
                <a:lnTo>
                  <a:pt x="7773" y="8740"/>
                </a:lnTo>
                <a:lnTo>
                  <a:pt x="7773" y="10942"/>
                </a:lnTo>
                <a:lnTo>
                  <a:pt x="6038" y="11409"/>
                </a:lnTo>
                <a:close/>
                <a:moveTo>
                  <a:pt x="4471" y="82593"/>
                </a:moveTo>
                <a:lnTo>
                  <a:pt x="3003" y="82393"/>
                </a:lnTo>
                <a:lnTo>
                  <a:pt x="3003" y="80425"/>
                </a:lnTo>
                <a:lnTo>
                  <a:pt x="4471" y="80559"/>
                </a:lnTo>
                <a:close/>
                <a:moveTo>
                  <a:pt x="4471" y="78457"/>
                </a:moveTo>
                <a:cubicBezTo>
                  <a:pt x="3970" y="78390"/>
                  <a:pt x="3470" y="78324"/>
                  <a:pt x="3003" y="78257"/>
                </a:cubicBezTo>
                <a:lnTo>
                  <a:pt x="3003" y="76289"/>
                </a:lnTo>
                <a:cubicBezTo>
                  <a:pt x="3470" y="76322"/>
                  <a:pt x="3970" y="76356"/>
                  <a:pt x="4471" y="76389"/>
                </a:cubicBezTo>
                <a:close/>
                <a:moveTo>
                  <a:pt x="4471" y="74287"/>
                </a:moveTo>
                <a:cubicBezTo>
                  <a:pt x="3970" y="74254"/>
                  <a:pt x="3470" y="74187"/>
                  <a:pt x="2970" y="74154"/>
                </a:cubicBezTo>
                <a:lnTo>
                  <a:pt x="2970" y="72152"/>
                </a:lnTo>
                <a:cubicBezTo>
                  <a:pt x="3470" y="72186"/>
                  <a:pt x="3970" y="72219"/>
                  <a:pt x="4471" y="72219"/>
                </a:cubicBezTo>
                <a:close/>
                <a:moveTo>
                  <a:pt x="4437" y="70118"/>
                </a:moveTo>
                <a:cubicBezTo>
                  <a:pt x="3970" y="70084"/>
                  <a:pt x="3470" y="70051"/>
                  <a:pt x="2970" y="70018"/>
                </a:cubicBezTo>
                <a:lnTo>
                  <a:pt x="2970" y="68050"/>
                </a:lnTo>
                <a:cubicBezTo>
                  <a:pt x="3470" y="68050"/>
                  <a:pt x="3970" y="68050"/>
                  <a:pt x="4437" y="68050"/>
                </a:cubicBezTo>
                <a:close/>
                <a:moveTo>
                  <a:pt x="4437" y="65948"/>
                </a:moveTo>
                <a:cubicBezTo>
                  <a:pt x="3937" y="65948"/>
                  <a:pt x="3437" y="65915"/>
                  <a:pt x="2970" y="65915"/>
                </a:cubicBezTo>
                <a:lnTo>
                  <a:pt x="2970" y="63913"/>
                </a:lnTo>
                <a:cubicBezTo>
                  <a:pt x="3437" y="63913"/>
                  <a:pt x="3937" y="63913"/>
                  <a:pt x="4437" y="63913"/>
                </a:cubicBezTo>
                <a:close/>
                <a:moveTo>
                  <a:pt x="4437" y="61812"/>
                </a:moveTo>
                <a:cubicBezTo>
                  <a:pt x="3937" y="61778"/>
                  <a:pt x="3437" y="61778"/>
                  <a:pt x="2936" y="61778"/>
                </a:cubicBezTo>
                <a:lnTo>
                  <a:pt x="2936" y="59777"/>
                </a:lnTo>
                <a:cubicBezTo>
                  <a:pt x="3437" y="59777"/>
                  <a:pt x="3937" y="59744"/>
                  <a:pt x="4437" y="59744"/>
                </a:cubicBezTo>
                <a:close/>
                <a:moveTo>
                  <a:pt x="4404" y="57642"/>
                </a:moveTo>
                <a:cubicBezTo>
                  <a:pt x="3904" y="57642"/>
                  <a:pt x="3437" y="57642"/>
                  <a:pt x="2936" y="57642"/>
                </a:cubicBezTo>
                <a:lnTo>
                  <a:pt x="2936" y="55674"/>
                </a:lnTo>
                <a:cubicBezTo>
                  <a:pt x="3437" y="55641"/>
                  <a:pt x="3904" y="55607"/>
                  <a:pt x="4404" y="55574"/>
                </a:cubicBezTo>
                <a:close/>
                <a:moveTo>
                  <a:pt x="4404" y="53472"/>
                </a:moveTo>
                <a:cubicBezTo>
                  <a:pt x="3904" y="53506"/>
                  <a:pt x="3403" y="53506"/>
                  <a:pt x="2936" y="53539"/>
                </a:cubicBezTo>
                <a:lnTo>
                  <a:pt x="2936" y="51538"/>
                </a:lnTo>
                <a:cubicBezTo>
                  <a:pt x="3403" y="51504"/>
                  <a:pt x="3904" y="51471"/>
                  <a:pt x="4404" y="51438"/>
                </a:cubicBezTo>
                <a:close/>
                <a:moveTo>
                  <a:pt x="4404" y="49336"/>
                </a:moveTo>
                <a:cubicBezTo>
                  <a:pt x="3904" y="49336"/>
                  <a:pt x="3403" y="49370"/>
                  <a:pt x="2903" y="49403"/>
                </a:cubicBezTo>
                <a:lnTo>
                  <a:pt x="2903" y="47401"/>
                </a:lnTo>
                <a:cubicBezTo>
                  <a:pt x="3403" y="47368"/>
                  <a:pt x="3904" y="47301"/>
                  <a:pt x="4404" y="47268"/>
                </a:cubicBezTo>
                <a:close/>
                <a:moveTo>
                  <a:pt x="4371" y="45167"/>
                </a:moveTo>
                <a:cubicBezTo>
                  <a:pt x="3904" y="45200"/>
                  <a:pt x="3403" y="45233"/>
                  <a:pt x="2903" y="45267"/>
                </a:cubicBezTo>
                <a:lnTo>
                  <a:pt x="2903" y="43299"/>
                </a:lnTo>
                <a:cubicBezTo>
                  <a:pt x="3403" y="43232"/>
                  <a:pt x="3904" y="43165"/>
                  <a:pt x="4371" y="43098"/>
                </a:cubicBezTo>
                <a:close/>
                <a:moveTo>
                  <a:pt x="4371" y="40997"/>
                </a:moveTo>
                <a:cubicBezTo>
                  <a:pt x="3870" y="41064"/>
                  <a:pt x="3370" y="41097"/>
                  <a:pt x="2903" y="41164"/>
                </a:cubicBezTo>
                <a:lnTo>
                  <a:pt x="2903" y="39162"/>
                </a:lnTo>
                <a:cubicBezTo>
                  <a:pt x="3370" y="39096"/>
                  <a:pt x="3870" y="39029"/>
                  <a:pt x="4371" y="38929"/>
                </a:cubicBezTo>
                <a:close/>
                <a:moveTo>
                  <a:pt x="4371" y="36827"/>
                </a:moveTo>
                <a:cubicBezTo>
                  <a:pt x="3870" y="36894"/>
                  <a:pt x="3370" y="36961"/>
                  <a:pt x="2870" y="37027"/>
                </a:cubicBezTo>
                <a:lnTo>
                  <a:pt x="2870" y="35059"/>
                </a:lnTo>
                <a:cubicBezTo>
                  <a:pt x="3370" y="34959"/>
                  <a:pt x="3870" y="34859"/>
                  <a:pt x="4371" y="34792"/>
                </a:cubicBezTo>
                <a:close/>
                <a:moveTo>
                  <a:pt x="4337" y="32691"/>
                </a:moveTo>
                <a:cubicBezTo>
                  <a:pt x="3837" y="32758"/>
                  <a:pt x="3370" y="32824"/>
                  <a:pt x="2870" y="32891"/>
                </a:cubicBezTo>
                <a:lnTo>
                  <a:pt x="2870" y="30923"/>
                </a:lnTo>
                <a:cubicBezTo>
                  <a:pt x="3370" y="30823"/>
                  <a:pt x="3837" y="30723"/>
                  <a:pt x="4337" y="30623"/>
                </a:cubicBezTo>
                <a:close/>
                <a:moveTo>
                  <a:pt x="4337" y="28521"/>
                </a:moveTo>
                <a:cubicBezTo>
                  <a:pt x="3837" y="28621"/>
                  <a:pt x="3337" y="28688"/>
                  <a:pt x="2870" y="28788"/>
                </a:cubicBezTo>
                <a:lnTo>
                  <a:pt x="2870" y="26787"/>
                </a:lnTo>
                <a:cubicBezTo>
                  <a:pt x="3337" y="26687"/>
                  <a:pt x="3837" y="26587"/>
                  <a:pt x="4337" y="26453"/>
                </a:cubicBezTo>
                <a:close/>
                <a:moveTo>
                  <a:pt x="4337" y="24352"/>
                </a:moveTo>
                <a:cubicBezTo>
                  <a:pt x="3837" y="24452"/>
                  <a:pt x="3337" y="24552"/>
                  <a:pt x="2836" y="24652"/>
                </a:cubicBezTo>
                <a:lnTo>
                  <a:pt x="2836" y="22684"/>
                </a:lnTo>
                <a:cubicBezTo>
                  <a:pt x="3337" y="22550"/>
                  <a:pt x="3837" y="22417"/>
                  <a:pt x="4337" y="22317"/>
                </a:cubicBezTo>
                <a:close/>
                <a:moveTo>
                  <a:pt x="4304" y="20215"/>
                </a:moveTo>
                <a:cubicBezTo>
                  <a:pt x="3804" y="20315"/>
                  <a:pt x="3337" y="20415"/>
                  <a:pt x="2836" y="20516"/>
                </a:cubicBezTo>
                <a:lnTo>
                  <a:pt x="2836" y="18547"/>
                </a:lnTo>
                <a:cubicBezTo>
                  <a:pt x="3337" y="18414"/>
                  <a:pt x="3837" y="18281"/>
                  <a:pt x="4304" y="18147"/>
                </a:cubicBezTo>
                <a:close/>
                <a:moveTo>
                  <a:pt x="4304" y="16046"/>
                </a:moveTo>
                <a:cubicBezTo>
                  <a:pt x="3804" y="16146"/>
                  <a:pt x="3303" y="16279"/>
                  <a:pt x="2836" y="16413"/>
                </a:cubicBezTo>
                <a:lnTo>
                  <a:pt x="2836" y="14411"/>
                </a:lnTo>
                <a:cubicBezTo>
                  <a:pt x="3303" y="14278"/>
                  <a:pt x="3804" y="14144"/>
                  <a:pt x="4304" y="13978"/>
                </a:cubicBezTo>
                <a:close/>
                <a:moveTo>
                  <a:pt x="2803" y="10308"/>
                </a:moveTo>
                <a:lnTo>
                  <a:pt x="4304" y="9808"/>
                </a:lnTo>
                <a:lnTo>
                  <a:pt x="4304" y="11876"/>
                </a:lnTo>
                <a:lnTo>
                  <a:pt x="2803" y="122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 rot="-30554">
            <a:off x="892216" y="3854624"/>
            <a:ext cx="3677063" cy="625780"/>
          </a:xfrm>
          <a:custGeom>
            <a:rect b="b" l="l" r="r" t="t"/>
            <a:pathLst>
              <a:path extrusionOk="0" h="47334" w="278133">
                <a:moveTo>
                  <a:pt x="0" y="6471"/>
                </a:moveTo>
                <a:lnTo>
                  <a:pt x="160515" y="47334"/>
                </a:lnTo>
                <a:lnTo>
                  <a:pt x="278132" y="167"/>
                </a:lnTo>
                <a:lnTo>
                  <a:pt x="249779" y="0"/>
                </a:lnTo>
                <a:lnTo>
                  <a:pt x="220291" y="7606"/>
                </a:lnTo>
                <a:lnTo>
                  <a:pt x="196741" y="4170"/>
                </a:lnTo>
                <a:lnTo>
                  <a:pt x="172657" y="11108"/>
                </a:lnTo>
                <a:lnTo>
                  <a:pt x="157013" y="9007"/>
                </a:lnTo>
                <a:lnTo>
                  <a:pt x="134330" y="14811"/>
                </a:lnTo>
                <a:lnTo>
                  <a:pt x="91099" y="7772"/>
                </a:lnTo>
                <a:lnTo>
                  <a:pt x="60477" y="12342"/>
                </a:lnTo>
                <a:lnTo>
                  <a:pt x="37661" y="647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 txBox="1"/>
          <p:nvPr/>
        </p:nvSpPr>
        <p:spPr>
          <a:xfrm>
            <a:off x="4845200" y="3001550"/>
            <a:ext cx="34290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zh-CN" sz="1200">
                <a:latin typeface="Roboto"/>
                <a:ea typeface="Roboto"/>
                <a:cs typeface="Roboto"/>
                <a:sym typeface="Roboto"/>
              </a:rPr>
              <a:t>one-stop</a:t>
            </a: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 platform for flat finding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Search by different factors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zh-CN" sz="1200">
                <a:latin typeface="Roboto"/>
                <a:ea typeface="Roboto"/>
                <a:cs typeface="Roboto"/>
                <a:sym typeface="Roboto"/>
              </a:rPr>
              <a:t>Integrated tools for grant calculating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4845210" y="2736125"/>
            <a:ext cx="29493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Flat buyers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4845200" y="3985913"/>
            <a:ext cx="34290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zh-CN" sz="1200">
                <a:solidFill>
                  <a:schemeClr val="dk1"/>
                </a:solidFill>
              </a:rPr>
              <a:t>List property without much hassle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zh-CN" sz="1200">
                <a:solidFill>
                  <a:schemeClr val="dk1"/>
                </a:solidFill>
              </a:rPr>
              <a:t>Viewing other housing properties for price reference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4891960" y="3707688"/>
            <a:ext cx="29493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Flat sellers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4832000" y="1620025"/>
            <a:ext cx="39045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solidFill>
                  <a:schemeClr val="dk1"/>
                </a:solidFill>
              </a:rPr>
              <a:t>Streamline the process of buying and selling home properties</a:t>
            </a:r>
            <a:endParaRPr b="1" sz="2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4845188" y="1050475"/>
            <a:ext cx="30078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Mission</a:t>
            </a:r>
            <a:endParaRPr b="1" sz="25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FlatFinderSG Functions</a:t>
            </a:r>
            <a:endParaRPr/>
          </a:p>
        </p:txBody>
      </p:sp>
      <p:grpSp>
        <p:nvGrpSpPr>
          <p:cNvPr id="346" name="Google Shape;346;p30"/>
          <p:cNvGrpSpPr/>
          <p:nvPr/>
        </p:nvGrpSpPr>
        <p:grpSpPr>
          <a:xfrm>
            <a:off x="396150" y="1141900"/>
            <a:ext cx="2627100" cy="1094100"/>
            <a:chOff x="396150" y="1260700"/>
            <a:chExt cx="2627100" cy="1094100"/>
          </a:xfrm>
        </p:grpSpPr>
        <p:sp>
          <p:nvSpPr>
            <p:cNvPr id="347" name="Google Shape;347;p30"/>
            <p:cNvSpPr/>
            <p:nvPr/>
          </p:nvSpPr>
          <p:spPr>
            <a:xfrm>
              <a:off x="396150" y="1358525"/>
              <a:ext cx="122100" cy="122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8" name="Google Shape;348;p30"/>
            <p:cNvGrpSpPr/>
            <p:nvPr/>
          </p:nvGrpSpPr>
          <p:grpSpPr>
            <a:xfrm>
              <a:off x="396150" y="1260700"/>
              <a:ext cx="2627100" cy="1094100"/>
              <a:chOff x="396150" y="1260700"/>
              <a:chExt cx="2627100" cy="1094100"/>
            </a:xfrm>
          </p:grpSpPr>
          <p:sp>
            <p:nvSpPr>
              <p:cNvPr id="349" name="Google Shape;349;p30"/>
              <p:cNvSpPr txBox="1"/>
              <p:nvPr/>
            </p:nvSpPr>
            <p:spPr>
              <a:xfrm>
                <a:off x="396150" y="1598500"/>
                <a:ext cx="2627100" cy="75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249849" lvl="0" marL="26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Char char="-"/>
                </a:pPr>
                <a:r>
                  <a:rPr b="1" lang="zh-CN" sz="1100">
                    <a:solidFill>
                      <a:schemeClr val="dk1"/>
                    </a:solidFill>
                  </a:rPr>
                  <a:t>Access and view all property listings.</a:t>
                </a:r>
                <a:endParaRPr b="1" sz="1100">
                  <a:solidFill>
                    <a:schemeClr val="dk1"/>
                  </a:solidFill>
                </a:endParaRPr>
              </a:p>
              <a:p>
                <a:pPr indent="-249849" lvl="0" marL="26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Char char="-"/>
                </a:pPr>
                <a:r>
                  <a:rPr b="1" lang="zh-CN" sz="1100">
                    <a:solidFill>
                      <a:schemeClr val="dk1"/>
                    </a:solidFill>
                  </a:rPr>
                  <a:t>View details</a:t>
                </a:r>
                <a:endParaRPr b="1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50" name="Google Shape;350;p30"/>
              <p:cNvSpPr txBox="1"/>
              <p:nvPr/>
            </p:nvSpPr>
            <p:spPr>
              <a:xfrm>
                <a:off x="534075" y="126070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0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View Listings</a:t>
                </a:r>
                <a:endParaRPr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51" name="Google Shape;351;p30"/>
          <p:cNvGrpSpPr/>
          <p:nvPr/>
        </p:nvGrpSpPr>
        <p:grpSpPr>
          <a:xfrm>
            <a:off x="396150" y="2384811"/>
            <a:ext cx="2506800" cy="944664"/>
            <a:chOff x="396150" y="2384811"/>
            <a:chExt cx="2506800" cy="944664"/>
          </a:xfrm>
        </p:grpSpPr>
        <p:sp>
          <p:nvSpPr>
            <p:cNvPr id="352" name="Google Shape;352;p30"/>
            <p:cNvSpPr/>
            <p:nvPr/>
          </p:nvSpPr>
          <p:spPr>
            <a:xfrm>
              <a:off x="396150" y="2480647"/>
              <a:ext cx="122100" cy="122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3" name="Google Shape;353;p30"/>
            <p:cNvGrpSpPr/>
            <p:nvPr/>
          </p:nvGrpSpPr>
          <p:grpSpPr>
            <a:xfrm>
              <a:off x="396150" y="2384811"/>
              <a:ext cx="2506800" cy="944664"/>
              <a:chOff x="396150" y="2384811"/>
              <a:chExt cx="2506800" cy="944664"/>
            </a:xfrm>
          </p:grpSpPr>
          <p:sp>
            <p:nvSpPr>
              <p:cNvPr id="354" name="Google Shape;354;p30"/>
              <p:cNvSpPr txBox="1"/>
              <p:nvPr/>
            </p:nvSpPr>
            <p:spPr>
              <a:xfrm>
                <a:off x="396150" y="2810775"/>
                <a:ext cx="2506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b="1" lang="zh-CN" sz="1100">
                    <a:solidFill>
                      <a:schemeClr val="dk1"/>
                    </a:solidFill>
                  </a:rPr>
                  <a:t>Search for property listings </a:t>
                </a:r>
                <a:r>
                  <a:rPr b="1" lang="zh-CN" sz="1100">
                    <a:solidFill>
                      <a:schemeClr val="dk1"/>
                    </a:solidFill>
                  </a:rPr>
                  <a:t>based</a:t>
                </a:r>
                <a:r>
                  <a:rPr b="1" lang="zh-CN" sz="1100">
                    <a:solidFill>
                      <a:schemeClr val="dk1"/>
                    </a:solidFill>
                  </a:rPr>
                  <a:t> on address </a:t>
                </a:r>
                <a:endParaRPr b="1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55" name="Google Shape;355;p30"/>
              <p:cNvSpPr txBox="1"/>
              <p:nvPr/>
            </p:nvSpPr>
            <p:spPr>
              <a:xfrm>
                <a:off x="534075" y="238481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Search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56" name="Google Shape;356;p30"/>
          <p:cNvGrpSpPr/>
          <p:nvPr/>
        </p:nvGrpSpPr>
        <p:grpSpPr>
          <a:xfrm>
            <a:off x="396150" y="3329473"/>
            <a:ext cx="2506800" cy="914852"/>
            <a:chOff x="396075" y="3507848"/>
            <a:chExt cx="2506800" cy="914852"/>
          </a:xfrm>
        </p:grpSpPr>
        <p:sp>
          <p:nvSpPr>
            <p:cNvPr id="357" name="Google Shape;357;p30"/>
            <p:cNvSpPr/>
            <p:nvPr/>
          </p:nvSpPr>
          <p:spPr>
            <a:xfrm>
              <a:off x="396150" y="3602770"/>
              <a:ext cx="122100" cy="122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30"/>
            <p:cNvGrpSpPr/>
            <p:nvPr/>
          </p:nvGrpSpPr>
          <p:grpSpPr>
            <a:xfrm>
              <a:off x="396075" y="3507848"/>
              <a:ext cx="2506800" cy="914852"/>
              <a:chOff x="396075" y="3507848"/>
              <a:chExt cx="2506800" cy="914852"/>
            </a:xfrm>
          </p:grpSpPr>
          <p:sp>
            <p:nvSpPr>
              <p:cNvPr id="359" name="Google Shape;359;p30"/>
              <p:cNvSpPr txBox="1"/>
              <p:nvPr/>
            </p:nvSpPr>
            <p:spPr>
              <a:xfrm>
                <a:off x="396075" y="3904000"/>
                <a:ext cx="25068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b="1" lang="zh-CN" sz="1100">
                    <a:solidFill>
                      <a:schemeClr val="dk1"/>
                    </a:solidFill>
                  </a:rPr>
                  <a:t>Filter the displayed property listings by the number of bedrooms</a:t>
                </a:r>
                <a:endParaRPr b="1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0" name="Google Shape;360;p30"/>
              <p:cNvSpPr txBox="1"/>
              <p:nvPr/>
            </p:nvSpPr>
            <p:spPr>
              <a:xfrm>
                <a:off x="534075" y="3507848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Filter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61" name="Google Shape;361;p30"/>
          <p:cNvGrpSpPr/>
          <p:nvPr/>
        </p:nvGrpSpPr>
        <p:grpSpPr>
          <a:xfrm>
            <a:off x="3061449" y="1122337"/>
            <a:ext cx="2489100" cy="856500"/>
            <a:chOff x="3166599" y="1260700"/>
            <a:chExt cx="2489100" cy="856500"/>
          </a:xfrm>
        </p:grpSpPr>
        <p:sp>
          <p:nvSpPr>
            <p:cNvPr id="362" name="Google Shape;362;p30"/>
            <p:cNvSpPr/>
            <p:nvPr/>
          </p:nvSpPr>
          <p:spPr>
            <a:xfrm>
              <a:off x="3166609" y="1358525"/>
              <a:ext cx="122100" cy="122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3" name="Google Shape;363;p30"/>
            <p:cNvGrpSpPr/>
            <p:nvPr/>
          </p:nvGrpSpPr>
          <p:grpSpPr>
            <a:xfrm>
              <a:off x="3166599" y="1260700"/>
              <a:ext cx="2489100" cy="856500"/>
              <a:chOff x="3166599" y="1260700"/>
              <a:chExt cx="2489100" cy="856500"/>
            </a:xfrm>
          </p:grpSpPr>
          <p:sp>
            <p:nvSpPr>
              <p:cNvPr id="364" name="Google Shape;364;p30"/>
              <p:cNvSpPr txBox="1"/>
              <p:nvPr/>
            </p:nvSpPr>
            <p:spPr>
              <a:xfrm>
                <a:off x="3166599" y="1598500"/>
                <a:ext cx="2489100" cy="5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b="1" lang="zh-CN" sz="1100">
                    <a:solidFill>
                      <a:schemeClr val="dk1"/>
                    </a:solidFill>
                  </a:rPr>
                  <a:t>Add a property listing to the database easily</a:t>
                </a:r>
                <a:endParaRPr b="1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65" name="Google Shape;365;p30"/>
              <p:cNvSpPr txBox="1"/>
              <p:nvPr/>
            </p:nvSpPr>
            <p:spPr>
              <a:xfrm>
                <a:off x="3286811" y="1260700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Add Listings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366" name="Google Shape;366;p30"/>
          <p:cNvGrpSpPr/>
          <p:nvPr/>
        </p:nvGrpSpPr>
        <p:grpSpPr>
          <a:xfrm>
            <a:off x="3052550" y="2067923"/>
            <a:ext cx="2506811" cy="1200364"/>
            <a:chOff x="3148800" y="2384811"/>
            <a:chExt cx="2506811" cy="1200364"/>
          </a:xfrm>
        </p:grpSpPr>
        <p:sp>
          <p:nvSpPr>
            <p:cNvPr id="367" name="Google Shape;367;p30"/>
            <p:cNvSpPr/>
            <p:nvPr/>
          </p:nvSpPr>
          <p:spPr>
            <a:xfrm>
              <a:off x="3166609" y="2480647"/>
              <a:ext cx="122100" cy="122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" name="Google Shape;368;p30"/>
            <p:cNvGrpSpPr/>
            <p:nvPr/>
          </p:nvGrpSpPr>
          <p:grpSpPr>
            <a:xfrm>
              <a:off x="3148800" y="2384811"/>
              <a:ext cx="2506811" cy="1200364"/>
              <a:chOff x="3148800" y="2384811"/>
              <a:chExt cx="2506811" cy="1200364"/>
            </a:xfrm>
          </p:grpSpPr>
          <p:sp>
            <p:nvSpPr>
              <p:cNvPr id="369" name="Google Shape;369;p30"/>
              <p:cNvSpPr txBox="1"/>
              <p:nvPr/>
            </p:nvSpPr>
            <p:spPr>
              <a:xfrm>
                <a:off x="3148800" y="2799775"/>
                <a:ext cx="2506800" cy="78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249849" lvl="0" marL="26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Char char="-"/>
                </a:pPr>
                <a:r>
                  <a:rPr b="1" lang="zh-CN" sz="1100">
                    <a:solidFill>
                      <a:schemeClr val="dk1"/>
                    </a:solidFill>
                  </a:rPr>
                  <a:t>View the average price.</a:t>
                </a:r>
                <a:endParaRPr b="1" sz="1100">
                  <a:solidFill>
                    <a:schemeClr val="dk1"/>
                  </a:solidFill>
                </a:endParaRPr>
              </a:p>
              <a:p>
                <a:pPr indent="-249849" lvl="0" marL="26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Char char="-"/>
                </a:pPr>
                <a:r>
                  <a:rPr b="1" lang="zh-CN" sz="1100">
                    <a:solidFill>
                      <a:schemeClr val="dk1"/>
                    </a:solidFill>
                  </a:rPr>
                  <a:t>Compare the properties with same neighborhood and same number of rooms</a:t>
                </a:r>
                <a:endParaRPr b="1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70" name="Google Shape;370;p30"/>
              <p:cNvSpPr txBox="1"/>
              <p:nvPr/>
            </p:nvSpPr>
            <p:spPr>
              <a:xfrm>
                <a:off x="3286811" y="2384811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2000">
                    <a:solidFill>
                      <a:schemeClr val="accent5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Compare Listings</a:t>
                </a:r>
                <a:endParaRPr b="1" sz="2000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371" name="Google Shape;371;p30"/>
          <p:cNvGrpSpPr/>
          <p:nvPr/>
        </p:nvGrpSpPr>
        <p:grpSpPr>
          <a:xfrm>
            <a:off x="3061450" y="3369486"/>
            <a:ext cx="2489100" cy="1134277"/>
            <a:chOff x="3166600" y="3507848"/>
            <a:chExt cx="2489100" cy="1134277"/>
          </a:xfrm>
        </p:grpSpPr>
        <p:sp>
          <p:nvSpPr>
            <p:cNvPr id="372" name="Google Shape;372;p30"/>
            <p:cNvSpPr/>
            <p:nvPr/>
          </p:nvSpPr>
          <p:spPr>
            <a:xfrm>
              <a:off x="3166609" y="3602770"/>
              <a:ext cx="122100" cy="122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3" name="Google Shape;373;p30"/>
            <p:cNvGrpSpPr/>
            <p:nvPr/>
          </p:nvGrpSpPr>
          <p:grpSpPr>
            <a:xfrm>
              <a:off x="3166600" y="3507848"/>
              <a:ext cx="2489100" cy="1134277"/>
              <a:chOff x="3166600" y="3507848"/>
              <a:chExt cx="2489100" cy="1134277"/>
            </a:xfrm>
          </p:grpSpPr>
          <p:sp>
            <p:nvSpPr>
              <p:cNvPr id="374" name="Google Shape;374;p30"/>
              <p:cNvSpPr txBox="1"/>
              <p:nvPr/>
            </p:nvSpPr>
            <p:spPr>
              <a:xfrm>
                <a:off x="3166600" y="3845625"/>
                <a:ext cx="2489100" cy="79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249849" lvl="0" marL="26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Char char="-"/>
                </a:pPr>
                <a:r>
                  <a:rPr b="1" lang="zh-CN" sz="1100">
                    <a:solidFill>
                      <a:schemeClr val="dk1"/>
                    </a:solidFill>
                  </a:rPr>
                  <a:t>View the number of grants</a:t>
                </a:r>
                <a:endParaRPr b="1" sz="1100">
                  <a:solidFill>
                    <a:schemeClr val="dk1"/>
                  </a:solidFill>
                </a:endParaRPr>
              </a:p>
              <a:p>
                <a:pPr indent="-249849" lvl="0" marL="26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Char char="-"/>
                </a:pPr>
                <a:r>
                  <a:rPr b="1" lang="zh-CN" sz="1100">
                    <a:solidFill>
                      <a:schemeClr val="dk1"/>
                    </a:solidFill>
                  </a:rPr>
                  <a:t>View the grant types eligible</a:t>
                </a:r>
                <a:endParaRPr b="1" sz="1100">
                  <a:solidFill>
                    <a:schemeClr val="dk1"/>
                  </a:solidFill>
                </a:endParaRPr>
              </a:p>
              <a:p>
                <a:pPr indent="-249849" lvl="0" marL="26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Char char="-"/>
                </a:pPr>
                <a:r>
                  <a:rPr b="1" lang="zh-CN" sz="1100">
                    <a:solidFill>
                      <a:schemeClr val="dk1"/>
                    </a:solidFill>
                  </a:rPr>
                  <a:t>View the property price after the grant deduction</a:t>
                </a:r>
                <a:endParaRPr b="1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375" name="Google Shape;375;p30"/>
              <p:cNvSpPr txBox="1"/>
              <p:nvPr/>
            </p:nvSpPr>
            <p:spPr>
              <a:xfrm>
                <a:off x="3286811" y="3507848"/>
                <a:ext cx="23688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zh-CN" sz="2000">
                    <a:solidFill>
                      <a:schemeClr val="accent6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Calculate Grants</a:t>
                </a:r>
                <a:endParaRPr b="1" sz="2000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376" name="Google Shape;376;p30"/>
          <p:cNvGrpSpPr/>
          <p:nvPr/>
        </p:nvGrpSpPr>
        <p:grpSpPr>
          <a:xfrm>
            <a:off x="5969893" y="1134177"/>
            <a:ext cx="216474" cy="489740"/>
            <a:chOff x="5777852" y="1066738"/>
            <a:chExt cx="229267" cy="518683"/>
          </a:xfrm>
        </p:grpSpPr>
        <p:sp>
          <p:nvSpPr>
            <p:cNvPr id="377" name="Google Shape;377;p30"/>
            <p:cNvSpPr/>
            <p:nvPr/>
          </p:nvSpPr>
          <p:spPr>
            <a:xfrm>
              <a:off x="5800068" y="1261134"/>
              <a:ext cx="39394" cy="21864"/>
            </a:xfrm>
            <a:custGeom>
              <a:rect b="b" l="l" r="r" t="t"/>
              <a:pathLst>
                <a:path extrusionOk="0" h="2432" w="4382">
                  <a:moveTo>
                    <a:pt x="4381" y="0"/>
                  </a:moveTo>
                  <a:lnTo>
                    <a:pt x="4381" y="0"/>
                  </a:lnTo>
                  <a:cubicBezTo>
                    <a:pt x="3959" y="161"/>
                    <a:pt x="3537" y="342"/>
                    <a:pt x="3156" y="583"/>
                  </a:cubicBezTo>
                  <a:lnTo>
                    <a:pt x="450" y="2168"/>
                  </a:lnTo>
                  <a:lnTo>
                    <a:pt x="450" y="2168"/>
                  </a:lnTo>
                  <a:cubicBezTo>
                    <a:pt x="697" y="2045"/>
                    <a:pt x="954" y="1936"/>
                    <a:pt x="1227" y="1849"/>
                  </a:cubicBezTo>
                  <a:lnTo>
                    <a:pt x="4381" y="0"/>
                  </a:lnTo>
                  <a:close/>
                  <a:moveTo>
                    <a:pt x="450" y="2168"/>
                  </a:moveTo>
                  <a:cubicBezTo>
                    <a:pt x="297" y="2245"/>
                    <a:pt x="147" y="2327"/>
                    <a:pt x="1" y="2412"/>
                  </a:cubicBezTo>
                  <a:lnTo>
                    <a:pt x="1" y="2432"/>
                  </a:lnTo>
                  <a:lnTo>
                    <a:pt x="450" y="2168"/>
                  </a:lnTo>
                  <a:close/>
                </a:path>
              </a:pathLst>
            </a:custGeom>
            <a:solidFill>
              <a:srgbClr val="8E1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811090" y="1260046"/>
              <a:ext cx="32346" cy="17710"/>
            </a:xfrm>
            <a:custGeom>
              <a:rect b="b" l="l" r="r" t="t"/>
              <a:pathLst>
                <a:path extrusionOk="0" h="1970" w="3598">
                  <a:moveTo>
                    <a:pt x="3598" y="1"/>
                  </a:moveTo>
                  <a:lnTo>
                    <a:pt x="3598" y="1"/>
                  </a:lnTo>
                  <a:cubicBezTo>
                    <a:pt x="3457" y="41"/>
                    <a:pt x="3316" y="81"/>
                    <a:pt x="3155" y="141"/>
                  </a:cubicBezTo>
                  <a:lnTo>
                    <a:pt x="1" y="1970"/>
                  </a:lnTo>
                  <a:cubicBezTo>
                    <a:pt x="141" y="1930"/>
                    <a:pt x="282" y="1890"/>
                    <a:pt x="443" y="1849"/>
                  </a:cubicBezTo>
                  <a:lnTo>
                    <a:pt x="3598" y="1"/>
                  </a:lnTo>
                  <a:close/>
                </a:path>
              </a:pathLst>
            </a:custGeom>
            <a:solidFill>
              <a:srgbClr val="91120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877756" y="1362127"/>
              <a:ext cx="59442" cy="223294"/>
            </a:xfrm>
            <a:custGeom>
              <a:rect b="b" l="l" r="r" t="t"/>
              <a:pathLst>
                <a:path extrusionOk="0" h="24838" w="6612">
                  <a:moveTo>
                    <a:pt x="6612" y="0"/>
                  </a:moveTo>
                  <a:lnTo>
                    <a:pt x="3437" y="1849"/>
                  </a:lnTo>
                  <a:lnTo>
                    <a:pt x="1" y="24838"/>
                  </a:lnTo>
                  <a:lnTo>
                    <a:pt x="3155" y="22989"/>
                  </a:lnTo>
                  <a:lnTo>
                    <a:pt x="6612" y="0"/>
                  </a:lnTo>
                  <a:close/>
                </a:path>
              </a:pathLst>
            </a:custGeom>
            <a:solidFill>
              <a:srgbClr val="28B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5941896" y="1333401"/>
              <a:ext cx="65222" cy="85819"/>
            </a:xfrm>
            <a:custGeom>
              <a:rect b="b" l="l" r="r" t="t"/>
              <a:pathLst>
                <a:path extrusionOk="0" h="9546" w="7255">
                  <a:moveTo>
                    <a:pt x="3155" y="0"/>
                  </a:moveTo>
                  <a:lnTo>
                    <a:pt x="0" y="1829"/>
                  </a:lnTo>
                  <a:cubicBezTo>
                    <a:pt x="945" y="3175"/>
                    <a:pt x="1789" y="4602"/>
                    <a:pt x="2532" y="6069"/>
                  </a:cubicBezTo>
                  <a:cubicBezTo>
                    <a:pt x="2854" y="6672"/>
                    <a:pt x="3135" y="7295"/>
                    <a:pt x="3416" y="7938"/>
                  </a:cubicBezTo>
                  <a:cubicBezTo>
                    <a:pt x="3637" y="8440"/>
                    <a:pt x="3858" y="8922"/>
                    <a:pt x="4059" y="9445"/>
                  </a:cubicBezTo>
                  <a:cubicBezTo>
                    <a:pt x="4080" y="9485"/>
                    <a:pt x="4080" y="9505"/>
                    <a:pt x="4100" y="9545"/>
                  </a:cubicBezTo>
                  <a:lnTo>
                    <a:pt x="7255" y="7717"/>
                  </a:lnTo>
                  <a:cubicBezTo>
                    <a:pt x="7255" y="7656"/>
                    <a:pt x="7234" y="7636"/>
                    <a:pt x="7214" y="7616"/>
                  </a:cubicBezTo>
                  <a:cubicBezTo>
                    <a:pt x="7013" y="7114"/>
                    <a:pt x="6812" y="6611"/>
                    <a:pt x="6591" y="6109"/>
                  </a:cubicBezTo>
                  <a:cubicBezTo>
                    <a:pt x="6310" y="5466"/>
                    <a:pt x="6009" y="4843"/>
                    <a:pt x="5687" y="4240"/>
                  </a:cubicBezTo>
                  <a:cubicBezTo>
                    <a:pt x="4944" y="2753"/>
                    <a:pt x="4100" y="1347"/>
                    <a:pt x="3155" y="0"/>
                  </a:cubicBezTo>
                  <a:close/>
                </a:path>
              </a:pathLst>
            </a:custGeom>
            <a:solidFill>
              <a:srgbClr val="18A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5941896" y="1203495"/>
              <a:ext cx="28732" cy="146339"/>
            </a:xfrm>
            <a:custGeom>
              <a:rect b="b" l="l" r="r" t="t"/>
              <a:pathLst>
                <a:path extrusionOk="0" h="16278" w="3196">
                  <a:moveTo>
                    <a:pt x="3195" y="1"/>
                  </a:moveTo>
                  <a:lnTo>
                    <a:pt x="40" y="1850"/>
                  </a:lnTo>
                  <a:lnTo>
                    <a:pt x="0" y="16278"/>
                  </a:lnTo>
                  <a:lnTo>
                    <a:pt x="3155" y="14429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rgbClr val="28B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5777852" y="1083352"/>
              <a:ext cx="200891" cy="502047"/>
            </a:xfrm>
            <a:custGeom>
              <a:rect b="b" l="l" r="r" t="t"/>
              <a:pathLst>
                <a:path extrusionOk="0" h="55845" w="22346">
                  <a:moveTo>
                    <a:pt x="2170" y="1"/>
                  </a:moveTo>
                  <a:lnTo>
                    <a:pt x="2150" y="5909"/>
                  </a:lnTo>
                  <a:lnTo>
                    <a:pt x="4160" y="7074"/>
                  </a:lnTo>
                  <a:lnTo>
                    <a:pt x="4120" y="21502"/>
                  </a:lnTo>
                  <a:cubicBezTo>
                    <a:pt x="2452" y="21985"/>
                    <a:pt x="1005" y="23030"/>
                    <a:pt x="0" y="24456"/>
                  </a:cubicBezTo>
                  <a:lnTo>
                    <a:pt x="7797" y="28958"/>
                  </a:lnTo>
                  <a:lnTo>
                    <a:pt x="11092" y="55845"/>
                  </a:lnTo>
                  <a:lnTo>
                    <a:pt x="14549" y="32856"/>
                  </a:lnTo>
                  <a:lnTo>
                    <a:pt x="22346" y="37357"/>
                  </a:lnTo>
                  <a:cubicBezTo>
                    <a:pt x="21281" y="34624"/>
                    <a:pt x="19894" y="32032"/>
                    <a:pt x="18246" y="29641"/>
                  </a:cubicBezTo>
                  <a:lnTo>
                    <a:pt x="18286" y="15213"/>
                  </a:lnTo>
                  <a:lnTo>
                    <a:pt x="20316" y="16378"/>
                  </a:lnTo>
                  <a:lnTo>
                    <a:pt x="20336" y="10470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5960318" y="1161041"/>
              <a:ext cx="28741" cy="69565"/>
            </a:xfrm>
            <a:custGeom>
              <a:rect b="b" l="l" r="r" t="t"/>
              <a:pathLst>
                <a:path extrusionOk="0" h="7738" w="3197">
                  <a:moveTo>
                    <a:pt x="3196" y="1"/>
                  </a:moveTo>
                  <a:lnTo>
                    <a:pt x="21" y="1829"/>
                  </a:lnTo>
                  <a:lnTo>
                    <a:pt x="1" y="7737"/>
                  </a:lnTo>
                  <a:lnTo>
                    <a:pt x="3176" y="5888"/>
                  </a:lnTo>
                  <a:lnTo>
                    <a:pt x="3196" y="1"/>
                  </a:lnTo>
                  <a:close/>
                </a:path>
              </a:pathLst>
            </a:custGeom>
            <a:solidFill>
              <a:srgbClr val="28BE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5797361" y="1066738"/>
              <a:ext cx="191685" cy="110748"/>
            </a:xfrm>
            <a:custGeom>
              <a:rect b="b" l="l" r="r" t="t"/>
              <a:pathLst>
                <a:path extrusionOk="0" h="12319" w="21322">
                  <a:moveTo>
                    <a:pt x="3175" y="0"/>
                  </a:moveTo>
                  <a:lnTo>
                    <a:pt x="0" y="1849"/>
                  </a:lnTo>
                  <a:lnTo>
                    <a:pt x="18146" y="12318"/>
                  </a:lnTo>
                  <a:lnTo>
                    <a:pt x="21321" y="10490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18AC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30"/>
          <p:cNvGrpSpPr/>
          <p:nvPr/>
        </p:nvGrpSpPr>
        <p:grpSpPr>
          <a:xfrm>
            <a:off x="8230456" y="1859275"/>
            <a:ext cx="434094" cy="533939"/>
            <a:chOff x="1679425" y="1837675"/>
            <a:chExt cx="804325" cy="989325"/>
          </a:xfrm>
        </p:grpSpPr>
        <p:sp>
          <p:nvSpPr>
            <p:cNvPr id="386" name="Google Shape;386;p30"/>
            <p:cNvSpPr/>
            <p:nvPr/>
          </p:nvSpPr>
          <p:spPr>
            <a:xfrm>
              <a:off x="1815575" y="2009100"/>
              <a:ext cx="143200" cy="402050"/>
            </a:xfrm>
            <a:custGeom>
              <a:rect b="b" l="l" r="r" t="t"/>
              <a:pathLst>
                <a:path extrusionOk="0" h="16082" w="5728">
                  <a:moveTo>
                    <a:pt x="3993" y="0"/>
                  </a:moveTo>
                  <a:cubicBezTo>
                    <a:pt x="3875" y="0"/>
                    <a:pt x="3754" y="26"/>
                    <a:pt x="3637" y="76"/>
                  </a:cubicBezTo>
                  <a:cubicBezTo>
                    <a:pt x="20" y="2126"/>
                    <a:pt x="0" y="8837"/>
                    <a:pt x="3597" y="15067"/>
                  </a:cubicBezTo>
                  <a:cubicBezTo>
                    <a:pt x="3798" y="15409"/>
                    <a:pt x="4079" y="15710"/>
                    <a:pt x="4421" y="15931"/>
                  </a:cubicBezTo>
                  <a:cubicBezTo>
                    <a:pt x="4567" y="16028"/>
                    <a:pt x="4743" y="16081"/>
                    <a:pt x="4916" y="16081"/>
                  </a:cubicBezTo>
                  <a:cubicBezTo>
                    <a:pt x="5029" y="16081"/>
                    <a:pt x="5142" y="16059"/>
                    <a:pt x="5245" y="16011"/>
                  </a:cubicBezTo>
                  <a:cubicBezTo>
                    <a:pt x="5707" y="15750"/>
                    <a:pt x="5707" y="14906"/>
                    <a:pt x="5245" y="14122"/>
                  </a:cubicBezTo>
                  <a:cubicBezTo>
                    <a:pt x="2552" y="9460"/>
                    <a:pt x="2572" y="4457"/>
                    <a:pt x="5285" y="2909"/>
                  </a:cubicBezTo>
                  <a:cubicBezTo>
                    <a:pt x="5727" y="2648"/>
                    <a:pt x="5727" y="1804"/>
                    <a:pt x="5285" y="1021"/>
                  </a:cubicBezTo>
                  <a:cubicBezTo>
                    <a:pt x="5084" y="659"/>
                    <a:pt x="4803" y="357"/>
                    <a:pt x="4461" y="156"/>
                  </a:cubicBezTo>
                  <a:cubicBezTo>
                    <a:pt x="4320" y="51"/>
                    <a:pt x="4159" y="0"/>
                    <a:pt x="39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895855" y="1989900"/>
              <a:ext cx="93975" cy="418500"/>
            </a:xfrm>
            <a:custGeom>
              <a:rect b="b" l="l" r="r" t="t"/>
              <a:pathLst>
                <a:path extrusionOk="0" h="16740" w="3759">
                  <a:moveTo>
                    <a:pt x="1950" y="0"/>
                  </a:moveTo>
                  <a:cubicBezTo>
                    <a:pt x="1930" y="0"/>
                    <a:pt x="1890" y="0"/>
                    <a:pt x="1869" y="20"/>
                  </a:cubicBezTo>
                  <a:cubicBezTo>
                    <a:pt x="1829" y="20"/>
                    <a:pt x="1809" y="40"/>
                    <a:pt x="1789" y="60"/>
                  </a:cubicBezTo>
                  <a:lnTo>
                    <a:pt x="362" y="884"/>
                  </a:lnTo>
                  <a:cubicBezTo>
                    <a:pt x="402" y="864"/>
                    <a:pt x="423" y="844"/>
                    <a:pt x="463" y="844"/>
                  </a:cubicBezTo>
                  <a:cubicBezTo>
                    <a:pt x="483" y="824"/>
                    <a:pt x="523" y="824"/>
                    <a:pt x="543" y="824"/>
                  </a:cubicBezTo>
                  <a:lnTo>
                    <a:pt x="764" y="824"/>
                  </a:lnTo>
                  <a:lnTo>
                    <a:pt x="845" y="844"/>
                  </a:lnTo>
                  <a:cubicBezTo>
                    <a:pt x="885" y="844"/>
                    <a:pt x="925" y="864"/>
                    <a:pt x="965" y="864"/>
                  </a:cubicBezTo>
                  <a:lnTo>
                    <a:pt x="1066" y="904"/>
                  </a:lnTo>
                  <a:lnTo>
                    <a:pt x="1166" y="965"/>
                  </a:lnTo>
                  <a:cubicBezTo>
                    <a:pt x="1246" y="1005"/>
                    <a:pt x="1327" y="1065"/>
                    <a:pt x="1387" y="1125"/>
                  </a:cubicBezTo>
                  <a:cubicBezTo>
                    <a:pt x="1468" y="1186"/>
                    <a:pt x="1528" y="1246"/>
                    <a:pt x="1608" y="1306"/>
                  </a:cubicBezTo>
                  <a:lnTo>
                    <a:pt x="1608" y="1326"/>
                  </a:lnTo>
                  <a:cubicBezTo>
                    <a:pt x="1668" y="1387"/>
                    <a:pt x="1729" y="1447"/>
                    <a:pt x="1789" y="1527"/>
                  </a:cubicBezTo>
                  <a:lnTo>
                    <a:pt x="1829" y="1588"/>
                  </a:lnTo>
                  <a:cubicBezTo>
                    <a:pt x="1890" y="1668"/>
                    <a:pt x="1950" y="1748"/>
                    <a:pt x="1990" y="1829"/>
                  </a:cubicBezTo>
                  <a:cubicBezTo>
                    <a:pt x="2050" y="1929"/>
                    <a:pt x="2090" y="2030"/>
                    <a:pt x="2131" y="2130"/>
                  </a:cubicBezTo>
                  <a:lnTo>
                    <a:pt x="2131" y="2150"/>
                  </a:lnTo>
                  <a:cubicBezTo>
                    <a:pt x="2171" y="2231"/>
                    <a:pt x="2211" y="2331"/>
                    <a:pt x="2231" y="2432"/>
                  </a:cubicBezTo>
                  <a:cubicBezTo>
                    <a:pt x="2251" y="2512"/>
                    <a:pt x="2271" y="2612"/>
                    <a:pt x="2291" y="2713"/>
                  </a:cubicBezTo>
                  <a:cubicBezTo>
                    <a:pt x="2311" y="2793"/>
                    <a:pt x="2311" y="2874"/>
                    <a:pt x="2311" y="2974"/>
                  </a:cubicBezTo>
                  <a:cubicBezTo>
                    <a:pt x="2311" y="3055"/>
                    <a:pt x="2311" y="3135"/>
                    <a:pt x="2291" y="3215"/>
                  </a:cubicBezTo>
                  <a:cubicBezTo>
                    <a:pt x="2271" y="3276"/>
                    <a:pt x="2251" y="3336"/>
                    <a:pt x="2231" y="3416"/>
                  </a:cubicBezTo>
                  <a:cubicBezTo>
                    <a:pt x="2211" y="3456"/>
                    <a:pt x="2171" y="3497"/>
                    <a:pt x="2151" y="3557"/>
                  </a:cubicBezTo>
                  <a:lnTo>
                    <a:pt x="2111" y="3597"/>
                  </a:lnTo>
                  <a:cubicBezTo>
                    <a:pt x="2070" y="3637"/>
                    <a:pt x="2030" y="3677"/>
                    <a:pt x="1970" y="3698"/>
                  </a:cubicBezTo>
                  <a:cubicBezTo>
                    <a:pt x="1869" y="3758"/>
                    <a:pt x="1769" y="3838"/>
                    <a:pt x="1668" y="3899"/>
                  </a:cubicBezTo>
                  <a:lnTo>
                    <a:pt x="1588" y="3959"/>
                  </a:lnTo>
                  <a:cubicBezTo>
                    <a:pt x="1488" y="4039"/>
                    <a:pt x="1407" y="4099"/>
                    <a:pt x="1327" y="4180"/>
                  </a:cubicBezTo>
                  <a:lnTo>
                    <a:pt x="1307" y="4220"/>
                  </a:lnTo>
                  <a:cubicBezTo>
                    <a:pt x="1206" y="4300"/>
                    <a:pt x="1126" y="4401"/>
                    <a:pt x="1046" y="4481"/>
                  </a:cubicBezTo>
                  <a:lnTo>
                    <a:pt x="985" y="4562"/>
                  </a:lnTo>
                  <a:cubicBezTo>
                    <a:pt x="925" y="4642"/>
                    <a:pt x="865" y="4743"/>
                    <a:pt x="804" y="4823"/>
                  </a:cubicBezTo>
                  <a:lnTo>
                    <a:pt x="764" y="4863"/>
                  </a:lnTo>
                  <a:lnTo>
                    <a:pt x="764" y="4883"/>
                  </a:lnTo>
                  <a:cubicBezTo>
                    <a:pt x="684" y="5024"/>
                    <a:pt x="603" y="5165"/>
                    <a:pt x="543" y="5305"/>
                  </a:cubicBezTo>
                  <a:lnTo>
                    <a:pt x="523" y="5345"/>
                  </a:lnTo>
                  <a:cubicBezTo>
                    <a:pt x="523" y="5345"/>
                    <a:pt x="503" y="5365"/>
                    <a:pt x="503" y="5386"/>
                  </a:cubicBezTo>
                  <a:cubicBezTo>
                    <a:pt x="443" y="5506"/>
                    <a:pt x="402" y="5607"/>
                    <a:pt x="342" y="5747"/>
                  </a:cubicBezTo>
                  <a:cubicBezTo>
                    <a:pt x="302" y="5848"/>
                    <a:pt x="282" y="5968"/>
                    <a:pt x="242" y="6069"/>
                  </a:cubicBezTo>
                  <a:lnTo>
                    <a:pt x="242" y="6109"/>
                  </a:lnTo>
                  <a:cubicBezTo>
                    <a:pt x="242" y="6109"/>
                    <a:pt x="222" y="6169"/>
                    <a:pt x="222" y="6209"/>
                  </a:cubicBezTo>
                  <a:lnTo>
                    <a:pt x="161" y="6410"/>
                  </a:lnTo>
                  <a:cubicBezTo>
                    <a:pt x="161" y="6430"/>
                    <a:pt x="161" y="6451"/>
                    <a:pt x="141" y="6471"/>
                  </a:cubicBezTo>
                  <a:lnTo>
                    <a:pt x="121" y="6571"/>
                  </a:lnTo>
                  <a:cubicBezTo>
                    <a:pt x="121" y="6631"/>
                    <a:pt x="101" y="6692"/>
                    <a:pt x="101" y="6752"/>
                  </a:cubicBezTo>
                  <a:lnTo>
                    <a:pt x="81" y="6792"/>
                  </a:lnTo>
                  <a:cubicBezTo>
                    <a:pt x="81" y="6832"/>
                    <a:pt x="61" y="6873"/>
                    <a:pt x="61" y="6933"/>
                  </a:cubicBezTo>
                  <a:cubicBezTo>
                    <a:pt x="61" y="6973"/>
                    <a:pt x="41" y="7033"/>
                    <a:pt x="41" y="7074"/>
                  </a:cubicBezTo>
                  <a:lnTo>
                    <a:pt x="41" y="7134"/>
                  </a:lnTo>
                  <a:cubicBezTo>
                    <a:pt x="41" y="7154"/>
                    <a:pt x="21" y="7234"/>
                    <a:pt x="21" y="7274"/>
                  </a:cubicBezTo>
                  <a:cubicBezTo>
                    <a:pt x="21" y="7335"/>
                    <a:pt x="21" y="7375"/>
                    <a:pt x="1" y="7415"/>
                  </a:cubicBezTo>
                  <a:cubicBezTo>
                    <a:pt x="1" y="7435"/>
                    <a:pt x="1" y="7455"/>
                    <a:pt x="1" y="7455"/>
                  </a:cubicBezTo>
                  <a:cubicBezTo>
                    <a:pt x="1" y="7536"/>
                    <a:pt x="1" y="7596"/>
                    <a:pt x="1" y="7676"/>
                  </a:cubicBezTo>
                  <a:lnTo>
                    <a:pt x="1" y="7777"/>
                  </a:lnTo>
                  <a:lnTo>
                    <a:pt x="1" y="8098"/>
                  </a:lnTo>
                  <a:lnTo>
                    <a:pt x="1" y="8199"/>
                  </a:lnTo>
                  <a:lnTo>
                    <a:pt x="1" y="8440"/>
                  </a:lnTo>
                  <a:lnTo>
                    <a:pt x="1" y="8480"/>
                  </a:lnTo>
                  <a:lnTo>
                    <a:pt x="1" y="8621"/>
                  </a:lnTo>
                  <a:lnTo>
                    <a:pt x="1" y="8761"/>
                  </a:lnTo>
                  <a:lnTo>
                    <a:pt x="1" y="8842"/>
                  </a:lnTo>
                  <a:cubicBezTo>
                    <a:pt x="1" y="8882"/>
                    <a:pt x="1" y="8942"/>
                    <a:pt x="1" y="8983"/>
                  </a:cubicBezTo>
                  <a:lnTo>
                    <a:pt x="1" y="9103"/>
                  </a:lnTo>
                  <a:lnTo>
                    <a:pt x="21" y="9224"/>
                  </a:lnTo>
                  <a:lnTo>
                    <a:pt x="41" y="9364"/>
                  </a:lnTo>
                  <a:lnTo>
                    <a:pt x="41" y="9445"/>
                  </a:lnTo>
                  <a:cubicBezTo>
                    <a:pt x="41" y="9465"/>
                    <a:pt x="61" y="9565"/>
                    <a:pt x="61" y="9626"/>
                  </a:cubicBezTo>
                  <a:cubicBezTo>
                    <a:pt x="61" y="9686"/>
                    <a:pt x="81" y="9706"/>
                    <a:pt x="81" y="9746"/>
                  </a:cubicBezTo>
                  <a:cubicBezTo>
                    <a:pt x="81" y="9766"/>
                    <a:pt x="81" y="9786"/>
                    <a:pt x="81" y="9806"/>
                  </a:cubicBezTo>
                  <a:cubicBezTo>
                    <a:pt x="101" y="9887"/>
                    <a:pt x="101" y="9967"/>
                    <a:pt x="121" y="10048"/>
                  </a:cubicBezTo>
                  <a:lnTo>
                    <a:pt x="121" y="10128"/>
                  </a:lnTo>
                  <a:cubicBezTo>
                    <a:pt x="141" y="10249"/>
                    <a:pt x="181" y="10389"/>
                    <a:pt x="202" y="10510"/>
                  </a:cubicBezTo>
                  <a:cubicBezTo>
                    <a:pt x="202" y="10550"/>
                    <a:pt x="222" y="10590"/>
                    <a:pt x="222" y="10630"/>
                  </a:cubicBezTo>
                  <a:cubicBezTo>
                    <a:pt x="242" y="10711"/>
                    <a:pt x="262" y="10791"/>
                    <a:pt x="282" y="10871"/>
                  </a:cubicBezTo>
                  <a:lnTo>
                    <a:pt x="282" y="10912"/>
                  </a:lnTo>
                  <a:cubicBezTo>
                    <a:pt x="302" y="10972"/>
                    <a:pt x="322" y="11032"/>
                    <a:pt x="342" y="11072"/>
                  </a:cubicBezTo>
                  <a:cubicBezTo>
                    <a:pt x="362" y="11133"/>
                    <a:pt x="362" y="11213"/>
                    <a:pt x="382" y="11273"/>
                  </a:cubicBezTo>
                  <a:cubicBezTo>
                    <a:pt x="402" y="11293"/>
                    <a:pt x="402" y="11314"/>
                    <a:pt x="402" y="11314"/>
                  </a:cubicBezTo>
                  <a:lnTo>
                    <a:pt x="463" y="11555"/>
                  </a:lnTo>
                  <a:cubicBezTo>
                    <a:pt x="483" y="11595"/>
                    <a:pt x="503" y="11655"/>
                    <a:pt x="523" y="11715"/>
                  </a:cubicBezTo>
                  <a:lnTo>
                    <a:pt x="543" y="11756"/>
                  </a:lnTo>
                  <a:cubicBezTo>
                    <a:pt x="563" y="11856"/>
                    <a:pt x="603" y="11936"/>
                    <a:pt x="624" y="12037"/>
                  </a:cubicBezTo>
                  <a:cubicBezTo>
                    <a:pt x="644" y="12077"/>
                    <a:pt x="664" y="12137"/>
                    <a:pt x="684" y="12178"/>
                  </a:cubicBezTo>
                  <a:lnTo>
                    <a:pt x="684" y="12198"/>
                  </a:lnTo>
                  <a:cubicBezTo>
                    <a:pt x="744" y="12358"/>
                    <a:pt x="804" y="12519"/>
                    <a:pt x="865" y="12680"/>
                  </a:cubicBezTo>
                  <a:cubicBezTo>
                    <a:pt x="865" y="12700"/>
                    <a:pt x="865" y="12700"/>
                    <a:pt x="865" y="12700"/>
                  </a:cubicBezTo>
                  <a:cubicBezTo>
                    <a:pt x="865" y="12720"/>
                    <a:pt x="865" y="12740"/>
                    <a:pt x="885" y="12740"/>
                  </a:cubicBezTo>
                  <a:cubicBezTo>
                    <a:pt x="945" y="12921"/>
                    <a:pt x="1025" y="13082"/>
                    <a:pt x="1086" y="13243"/>
                  </a:cubicBezTo>
                  <a:cubicBezTo>
                    <a:pt x="1086" y="13283"/>
                    <a:pt x="1106" y="13303"/>
                    <a:pt x="1126" y="13323"/>
                  </a:cubicBezTo>
                  <a:cubicBezTo>
                    <a:pt x="1126" y="13363"/>
                    <a:pt x="1146" y="13363"/>
                    <a:pt x="1146" y="13383"/>
                  </a:cubicBezTo>
                  <a:cubicBezTo>
                    <a:pt x="1246" y="13624"/>
                    <a:pt x="1367" y="13846"/>
                    <a:pt x="1488" y="14087"/>
                  </a:cubicBezTo>
                  <a:lnTo>
                    <a:pt x="1508" y="14127"/>
                  </a:lnTo>
                  <a:lnTo>
                    <a:pt x="1528" y="14187"/>
                  </a:lnTo>
                  <a:cubicBezTo>
                    <a:pt x="1648" y="14408"/>
                    <a:pt x="1789" y="14649"/>
                    <a:pt x="1910" y="14870"/>
                  </a:cubicBezTo>
                  <a:cubicBezTo>
                    <a:pt x="1970" y="14971"/>
                    <a:pt x="2010" y="15071"/>
                    <a:pt x="2050" y="15152"/>
                  </a:cubicBezTo>
                  <a:lnTo>
                    <a:pt x="2050" y="15172"/>
                  </a:lnTo>
                  <a:cubicBezTo>
                    <a:pt x="2090" y="15272"/>
                    <a:pt x="2131" y="15373"/>
                    <a:pt x="2151" y="15453"/>
                  </a:cubicBezTo>
                  <a:cubicBezTo>
                    <a:pt x="2191" y="15554"/>
                    <a:pt x="2211" y="15634"/>
                    <a:pt x="2211" y="15734"/>
                  </a:cubicBezTo>
                  <a:cubicBezTo>
                    <a:pt x="2231" y="15815"/>
                    <a:pt x="2231" y="15915"/>
                    <a:pt x="2231" y="15996"/>
                  </a:cubicBezTo>
                  <a:cubicBezTo>
                    <a:pt x="2231" y="16076"/>
                    <a:pt x="2231" y="16177"/>
                    <a:pt x="2211" y="16257"/>
                  </a:cubicBezTo>
                  <a:cubicBezTo>
                    <a:pt x="2211" y="16317"/>
                    <a:pt x="2191" y="16398"/>
                    <a:pt x="2151" y="16458"/>
                  </a:cubicBezTo>
                  <a:cubicBezTo>
                    <a:pt x="2131" y="16498"/>
                    <a:pt x="2111" y="16558"/>
                    <a:pt x="2070" y="16599"/>
                  </a:cubicBezTo>
                  <a:cubicBezTo>
                    <a:pt x="2070" y="16619"/>
                    <a:pt x="2050" y="16619"/>
                    <a:pt x="2030" y="16639"/>
                  </a:cubicBezTo>
                  <a:cubicBezTo>
                    <a:pt x="1996" y="16673"/>
                    <a:pt x="1962" y="16707"/>
                    <a:pt x="1928" y="16729"/>
                  </a:cubicBezTo>
                  <a:lnTo>
                    <a:pt x="1928" y="16729"/>
                  </a:lnTo>
                  <a:lnTo>
                    <a:pt x="3316" y="15935"/>
                  </a:lnTo>
                  <a:cubicBezTo>
                    <a:pt x="3377" y="15895"/>
                    <a:pt x="3417" y="15855"/>
                    <a:pt x="3457" y="15815"/>
                  </a:cubicBezTo>
                  <a:lnTo>
                    <a:pt x="3477" y="15775"/>
                  </a:lnTo>
                  <a:lnTo>
                    <a:pt x="3517" y="15734"/>
                  </a:lnTo>
                  <a:cubicBezTo>
                    <a:pt x="3537" y="15694"/>
                    <a:pt x="3557" y="15674"/>
                    <a:pt x="3557" y="15654"/>
                  </a:cubicBezTo>
                  <a:lnTo>
                    <a:pt x="3557" y="15634"/>
                  </a:lnTo>
                  <a:lnTo>
                    <a:pt x="3577" y="15594"/>
                  </a:lnTo>
                  <a:cubicBezTo>
                    <a:pt x="3577" y="15574"/>
                    <a:pt x="3598" y="15554"/>
                    <a:pt x="3598" y="15533"/>
                  </a:cubicBezTo>
                  <a:lnTo>
                    <a:pt x="3618" y="15473"/>
                  </a:lnTo>
                  <a:lnTo>
                    <a:pt x="3618" y="15433"/>
                  </a:lnTo>
                  <a:lnTo>
                    <a:pt x="3618" y="15413"/>
                  </a:lnTo>
                  <a:lnTo>
                    <a:pt x="3618" y="15373"/>
                  </a:lnTo>
                  <a:cubicBezTo>
                    <a:pt x="3618" y="15353"/>
                    <a:pt x="3618" y="15333"/>
                    <a:pt x="3618" y="15312"/>
                  </a:cubicBezTo>
                  <a:lnTo>
                    <a:pt x="3618" y="15252"/>
                  </a:lnTo>
                  <a:lnTo>
                    <a:pt x="3618" y="15192"/>
                  </a:lnTo>
                  <a:lnTo>
                    <a:pt x="3618" y="15152"/>
                  </a:lnTo>
                  <a:lnTo>
                    <a:pt x="3618" y="15091"/>
                  </a:lnTo>
                  <a:lnTo>
                    <a:pt x="3618" y="15031"/>
                  </a:lnTo>
                  <a:lnTo>
                    <a:pt x="3618" y="14971"/>
                  </a:lnTo>
                  <a:cubicBezTo>
                    <a:pt x="3618" y="14971"/>
                    <a:pt x="3618" y="14951"/>
                    <a:pt x="3618" y="14931"/>
                  </a:cubicBezTo>
                  <a:lnTo>
                    <a:pt x="3618" y="14911"/>
                  </a:lnTo>
                  <a:lnTo>
                    <a:pt x="3618" y="14850"/>
                  </a:lnTo>
                  <a:cubicBezTo>
                    <a:pt x="3618" y="14830"/>
                    <a:pt x="3618" y="14810"/>
                    <a:pt x="3618" y="14790"/>
                  </a:cubicBezTo>
                  <a:lnTo>
                    <a:pt x="3598" y="14730"/>
                  </a:lnTo>
                  <a:cubicBezTo>
                    <a:pt x="3598" y="14710"/>
                    <a:pt x="3577" y="14689"/>
                    <a:pt x="3577" y="14669"/>
                  </a:cubicBezTo>
                  <a:lnTo>
                    <a:pt x="3577" y="14649"/>
                  </a:lnTo>
                  <a:lnTo>
                    <a:pt x="3557" y="14589"/>
                  </a:lnTo>
                  <a:cubicBezTo>
                    <a:pt x="3557" y="14569"/>
                    <a:pt x="3537" y="14529"/>
                    <a:pt x="3537" y="14509"/>
                  </a:cubicBezTo>
                  <a:cubicBezTo>
                    <a:pt x="3517" y="14489"/>
                    <a:pt x="3517" y="14448"/>
                    <a:pt x="3497" y="14428"/>
                  </a:cubicBezTo>
                  <a:cubicBezTo>
                    <a:pt x="3477" y="14388"/>
                    <a:pt x="3477" y="14388"/>
                    <a:pt x="3477" y="14368"/>
                  </a:cubicBezTo>
                  <a:lnTo>
                    <a:pt x="3477" y="14348"/>
                  </a:lnTo>
                  <a:lnTo>
                    <a:pt x="3477" y="14328"/>
                  </a:lnTo>
                  <a:cubicBezTo>
                    <a:pt x="3457" y="14267"/>
                    <a:pt x="3437" y="14227"/>
                    <a:pt x="3417" y="14187"/>
                  </a:cubicBezTo>
                  <a:lnTo>
                    <a:pt x="3336" y="14067"/>
                  </a:lnTo>
                  <a:cubicBezTo>
                    <a:pt x="3216" y="13825"/>
                    <a:pt x="3095" y="13604"/>
                    <a:pt x="2975" y="13363"/>
                  </a:cubicBezTo>
                  <a:lnTo>
                    <a:pt x="2914" y="13263"/>
                  </a:lnTo>
                  <a:cubicBezTo>
                    <a:pt x="2794" y="13042"/>
                    <a:pt x="2693" y="12801"/>
                    <a:pt x="2573" y="12580"/>
                  </a:cubicBezTo>
                  <a:lnTo>
                    <a:pt x="2512" y="12439"/>
                  </a:lnTo>
                  <a:cubicBezTo>
                    <a:pt x="2452" y="12278"/>
                    <a:pt x="2372" y="12117"/>
                    <a:pt x="2311" y="11936"/>
                  </a:cubicBezTo>
                  <a:cubicBezTo>
                    <a:pt x="2311" y="11916"/>
                    <a:pt x="2291" y="11896"/>
                    <a:pt x="2291" y="11876"/>
                  </a:cubicBezTo>
                  <a:cubicBezTo>
                    <a:pt x="2231" y="11715"/>
                    <a:pt x="2171" y="11555"/>
                    <a:pt x="2111" y="11394"/>
                  </a:cubicBezTo>
                  <a:lnTo>
                    <a:pt x="2050" y="11213"/>
                  </a:lnTo>
                  <a:cubicBezTo>
                    <a:pt x="2010" y="11133"/>
                    <a:pt x="1990" y="11032"/>
                    <a:pt x="1950" y="10952"/>
                  </a:cubicBezTo>
                  <a:cubicBezTo>
                    <a:pt x="1930" y="10851"/>
                    <a:pt x="1910" y="10811"/>
                    <a:pt x="1890" y="10731"/>
                  </a:cubicBezTo>
                  <a:cubicBezTo>
                    <a:pt x="1869" y="10671"/>
                    <a:pt x="1849" y="10590"/>
                    <a:pt x="1829" y="10510"/>
                  </a:cubicBezTo>
                  <a:cubicBezTo>
                    <a:pt x="1809" y="10429"/>
                    <a:pt x="1769" y="10349"/>
                    <a:pt x="1749" y="10249"/>
                  </a:cubicBezTo>
                  <a:cubicBezTo>
                    <a:pt x="1729" y="10168"/>
                    <a:pt x="1729" y="10148"/>
                    <a:pt x="1709" y="10088"/>
                  </a:cubicBezTo>
                  <a:cubicBezTo>
                    <a:pt x="1689" y="9987"/>
                    <a:pt x="1668" y="9887"/>
                    <a:pt x="1648" y="9806"/>
                  </a:cubicBezTo>
                  <a:cubicBezTo>
                    <a:pt x="1648" y="9766"/>
                    <a:pt x="1628" y="9726"/>
                    <a:pt x="1608" y="9686"/>
                  </a:cubicBezTo>
                  <a:cubicBezTo>
                    <a:pt x="1588" y="9545"/>
                    <a:pt x="1548" y="9405"/>
                    <a:pt x="1528" y="9284"/>
                  </a:cubicBezTo>
                  <a:lnTo>
                    <a:pt x="1508" y="9204"/>
                  </a:lnTo>
                  <a:cubicBezTo>
                    <a:pt x="1488" y="9103"/>
                    <a:pt x="1488" y="9003"/>
                    <a:pt x="1468" y="8902"/>
                  </a:cubicBezTo>
                  <a:cubicBezTo>
                    <a:pt x="1468" y="8842"/>
                    <a:pt x="1447" y="8802"/>
                    <a:pt x="1447" y="8761"/>
                  </a:cubicBezTo>
                  <a:cubicBezTo>
                    <a:pt x="1447" y="8681"/>
                    <a:pt x="1427" y="8601"/>
                    <a:pt x="1407" y="8500"/>
                  </a:cubicBezTo>
                  <a:lnTo>
                    <a:pt x="1387" y="8360"/>
                  </a:lnTo>
                  <a:cubicBezTo>
                    <a:pt x="1387" y="8279"/>
                    <a:pt x="1387" y="8199"/>
                    <a:pt x="1367" y="8139"/>
                  </a:cubicBezTo>
                  <a:cubicBezTo>
                    <a:pt x="1367" y="8058"/>
                    <a:pt x="1367" y="8038"/>
                    <a:pt x="1367" y="7998"/>
                  </a:cubicBezTo>
                  <a:cubicBezTo>
                    <a:pt x="1347" y="7938"/>
                    <a:pt x="1367" y="7837"/>
                    <a:pt x="1347" y="7737"/>
                  </a:cubicBezTo>
                  <a:lnTo>
                    <a:pt x="1347" y="7616"/>
                  </a:lnTo>
                  <a:lnTo>
                    <a:pt x="1347" y="7335"/>
                  </a:lnTo>
                  <a:lnTo>
                    <a:pt x="1347" y="7274"/>
                  </a:lnTo>
                  <a:lnTo>
                    <a:pt x="1347" y="6913"/>
                  </a:lnTo>
                  <a:lnTo>
                    <a:pt x="1347" y="6832"/>
                  </a:lnTo>
                  <a:cubicBezTo>
                    <a:pt x="1347" y="6752"/>
                    <a:pt x="1347" y="6652"/>
                    <a:pt x="1367" y="6571"/>
                  </a:cubicBezTo>
                  <a:lnTo>
                    <a:pt x="1387" y="6430"/>
                  </a:lnTo>
                  <a:lnTo>
                    <a:pt x="1407" y="6230"/>
                  </a:lnTo>
                  <a:cubicBezTo>
                    <a:pt x="1407" y="6189"/>
                    <a:pt x="1407" y="6129"/>
                    <a:pt x="1427" y="6069"/>
                  </a:cubicBezTo>
                  <a:cubicBezTo>
                    <a:pt x="1427" y="6029"/>
                    <a:pt x="1447" y="5968"/>
                    <a:pt x="1447" y="5908"/>
                  </a:cubicBezTo>
                  <a:cubicBezTo>
                    <a:pt x="1468" y="5828"/>
                    <a:pt x="1468" y="5787"/>
                    <a:pt x="1488" y="5727"/>
                  </a:cubicBezTo>
                  <a:cubicBezTo>
                    <a:pt x="1508" y="5687"/>
                    <a:pt x="1508" y="5627"/>
                    <a:pt x="1528" y="5566"/>
                  </a:cubicBezTo>
                  <a:cubicBezTo>
                    <a:pt x="1528" y="5506"/>
                    <a:pt x="1568" y="5426"/>
                    <a:pt x="1568" y="5365"/>
                  </a:cubicBezTo>
                  <a:cubicBezTo>
                    <a:pt x="1588" y="5285"/>
                    <a:pt x="1608" y="5265"/>
                    <a:pt x="1608" y="5225"/>
                  </a:cubicBezTo>
                  <a:cubicBezTo>
                    <a:pt x="1648" y="5104"/>
                    <a:pt x="1689" y="5004"/>
                    <a:pt x="1729" y="4883"/>
                  </a:cubicBezTo>
                  <a:cubicBezTo>
                    <a:pt x="1769" y="4763"/>
                    <a:pt x="1829" y="4642"/>
                    <a:pt x="1869" y="4542"/>
                  </a:cubicBezTo>
                  <a:cubicBezTo>
                    <a:pt x="1890" y="4501"/>
                    <a:pt x="1910" y="4481"/>
                    <a:pt x="1910" y="4461"/>
                  </a:cubicBezTo>
                  <a:cubicBezTo>
                    <a:pt x="1990" y="4300"/>
                    <a:pt x="2070" y="4180"/>
                    <a:pt x="2151" y="4039"/>
                  </a:cubicBezTo>
                  <a:lnTo>
                    <a:pt x="2171" y="3979"/>
                  </a:lnTo>
                  <a:cubicBezTo>
                    <a:pt x="2251" y="3899"/>
                    <a:pt x="2311" y="3798"/>
                    <a:pt x="2372" y="3718"/>
                  </a:cubicBezTo>
                  <a:lnTo>
                    <a:pt x="2432" y="3637"/>
                  </a:lnTo>
                  <a:cubicBezTo>
                    <a:pt x="2512" y="3537"/>
                    <a:pt x="2593" y="3456"/>
                    <a:pt x="2693" y="3376"/>
                  </a:cubicBezTo>
                  <a:lnTo>
                    <a:pt x="2713" y="3336"/>
                  </a:lnTo>
                  <a:cubicBezTo>
                    <a:pt x="2794" y="3255"/>
                    <a:pt x="2874" y="3195"/>
                    <a:pt x="2975" y="3115"/>
                  </a:cubicBezTo>
                  <a:lnTo>
                    <a:pt x="3035" y="3055"/>
                  </a:lnTo>
                  <a:cubicBezTo>
                    <a:pt x="3155" y="2974"/>
                    <a:pt x="3256" y="2914"/>
                    <a:pt x="3356" y="2854"/>
                  </a:cubicBezTo>
                  <a:cubicBezTo>
                    <a:pt x="3417" y="2813"/>
                    <a:pt x="3457" y="2793"/>
                    <a:pt x="3497" y="2733"/>
                  </a:cubicBezTo>
                  <a:cubicBezTo>
                    <a:pt x="3517" y="2733"/>
                    <a:pt x="3517" y="2713"/>
                    <a:pt x="3537" y="2693"/>
                  </a:cubicBezTo>
                  <a:cubicBezTo>
                    <a:pt x="3537" y="2693"/>
                    <a:pt x="3557" y="2673"/>
                    <a:pt x="3557" y="2653"/>
                  </a:cubicBezTo>
                  <a:cubicBezTo>
                    <a:pt x="3577" y="2633"/>
                    <a:pt x="3598" y="2592"/>
                    <a:pt x="3618" y="2572"/>
                  </a:cubicBezTo>
                  <a:lnTo>
                    <a:pt x="3618" y="2552"/>
                  </a:lnTo>
                  <a:cubicBezTo>
                    <a:pt x="3618" y="2552"/>
                    <a:pt x="3618" y="2532"/>
                    <a:pt x="3618" y="2512"/>
                  </a:cubicBezTo>
                  <a:lnTo>
                    <a:pt x="3658" y="2452"/>
                  </a:lnTo>
                  <a:lnTo>
                    <a:pt x="3658" y="2391"/>
                  </a:lnTo>
                  <a:lnTo>
                    <a:pt x="3658" y="2351"/>
                  </a:lnTo>
                  <a:cubicBezTo>
                    <a:pt x="3658" y="2331"/>
                    <a:pt x="3658" y="2311"/>
                    <a:pt x="3658" y="2291"/>
                  </a:cubicBezTo>
                  <a:lnTo>
                    <a:pt x="3658" y="2231"/>
                  </a:lnTo>
                  <a:cubicBezTo>
                    <a:pt x="3658" y="2211"/>
                    <a:pt x="3658" y="2190"/>
                    <a:pt x="3658" y="2170"/>
                  </a:cubicBezTo>
                  <a:cubicBezTo>
                    <a:pt x="3658" y="2150"/>
                    <a:pt x="3658" y="2150"/>
                    <a:pt x="3658" y="2130"/>
                  </a:cubicBezTo>
                  <a:lnTo>
                    <a:pt x="3758" y="2110"/>
                  </a:lnTo>
                  <a:lnTo>
                    <a:pt x="3758" y="2050"/>
                  </a:lnTo>
                  <a:cubicBezTo>
                    <a:pt x="3758" y="2030"/>
                    <a:pt x="3758" y="2010"/>
                    <a:pt x="3758" y="1990"/>
                  </a:cubicBezTo>
                  <a:lnTo>
                    <a:pt x="3758" y="1949"/>
                  </a:lnTo>
                  <a:lnTo>
                    <a:pt x="3758" y="1889"/>
                  </a:lnTo>
                  <a:cubicBezTo>
                    <a:pt x="3758" y="1869"/>
                    <a:pt x="3758" y="1849"/>
                    <a:pt x="3758" y="1849"/>
                  </a:cubicBezTo>
                  <a:lnTo>
                    <a:pt x="3758" y="1829"/>
                  </a:lnTo>
                  <a:lnTo>
                    <a:pt x="3758" y="1768"/>
                  </a:lnTo>
                  <a:cubicBezTo>
                    <a:pt x="3758" y="1748"/>
                    <a:pt x="3738" y="1728"/>
                    <a:pt x="3738" y="1708"/>
                  </a:cubicBezTo>
                  <a:cubicBezTo>
                    <a:pt x="3738" y="1688"/>
                    <a:pt x="3738" y="1648"/>
                    <a:pt x="3718" y="1628"/>
                  </a:cubicBezTo>
                  <a:cubicBezTo>
                    <a:pt x="3718" y="1608"/>
                    <a:pt x="3718" y="1588"/>
                    <a:pt x="3718" y="1568"/>
                  </a:cubicBezTo>
                  <a:lnTo>
                    <a:pt x="3718" y="1547"/>
                  </a:lnTo>
                  <a:cubicBezTo>
                    <a:pt x="3698" y="1527"/>
                    <a:pt x="3698" y="1507"/>
                    <a:pt x="3698" y="1487"/>
                  </a:cubicBezTo>
                  <a:cubicBezTo>
                    <a:pt x="3698" y="1467"/>
                    <a:pt x="3678" y="1447"/>
                    <a:pt x="3658" y="1407"/>
                  </a:cubicBezTo>
                  <a:cubicBezTo>
                    <a:pt x="3658" y="1387"/>
                    <a:pt x="3638" y="1367"/>
                    <a:pt x="3638" y="1326"/>
                  </a:cubicBezTo>
                  <a:lnTo>
                    <a:pt x="3598" y="1266"/>
                  </a:lnTo>
                  <a:lnTo>
                    <a:pt x="3598" y="1246"/>
                  </a:lnTo>
                  <a:lnTo>
                    <a:pt x="3598" y="1226"/>
                  </a:lnTo>
                  <a:cubicBezTo>
                    <a:pt x="3577" y="1186"/>
                    <a:pt x="3557" y="1125"/>
                    <a:pt x="3537" y="1085"/>
                  </a:cubicBezTo>
                  <a:lnTo>
                    <a:pt x="3457" y="965"/>
                  </a:lnTo>
                  <a:cubicBezTo>
                    <a:pt x="3417" y="884"/>
                    <a:pt x="3356" y="804"/>
                    <a:pt x="3296" y="703"/>
                  </a:cubicBezTo>
                  <a:cubicBezTo>
                    <a:pt x="3296" y="683"/>
                    <a:pt x="3276" y="663"/>
                    <a:pt x="3256" y="643"/>
                  </a:cubicBezTo>
                  <a:lnTo>
                    <a:pt x="3196" y="583"/>
                  </a:lnTo>
                  <a:cubicBezTo>
                    <a:pt x="3176" y="543"/>
                    <a:pt x="3135" y="502"/>
                    <a:pt x="3115" y="482"/>
                  </a:cubicBezTo>
                  <a:lnTo>
                    <a:pt x="3095" y="442"/>
                  </a:lnTo>
                  <a:lnTo>
                    <a:pt x="3055" y="402"/>
                  </a:lnTo>
                  <a:lnTo>
                    <a:pt x="2995" y="342"/>
                  </a:lnTo>
                  <a:lnTo>
                    <a:pt x="2934" y="281"/>
                  </a:lnTo>
                  <a:lnTo>
                    <a:pt x="2874" y="241"/>
                  </a:lnTo>
                  <a:lnTo>
                    <a:pt x="2814" y="201"/>
                  </a:lnTo>
                  <a:lnTo>
                    <a:pt x="2774" y="161"/>
                  </a:lnTo>
                  <a:lnTo>
                    <a:pt x="2733" y="141"/>
                  </a:lnTo>
                  <a:lnTo>
                    <a:pt x="2673" y="101"/>
                  </a:lnTo>
                  <a:lnTo>
                    <a:pt x="2633" y="81"/>
                  </a:lnTo>
                  <a:lnTo>
                    <a:pt x="2593" y="60"/>
                  </a:lnTo>
                  <a:lnTo>
                    <a:pt x="2553" y="60"/>
                  </a:lnTo>
                  <a:lnTo>
                    <a:pt x="2512" y="40"/>
                  </a:lnTo>
                  <a:lnTo>
                    <a:pt x="2472" y="20"/>
                  </a:lnTo>
                  <a:lnTo>
                    <a:pt x="2412" y="0"/>
                  </a:lnTo>
                  <a:close/>
                  <a:moveTo>
                    <a:pt x="1928" y="16729"/>
                  </a:moveTo>
                  <a:lnTo>
                    <a:pt x="1910" y="16739"/>
                  </a:lnTo>
                  <a:cubicBezTo>
                    <a:pt x="1916" y="16736"/>
                    <a:pt x="1922" y="16733"/>
                    <a:pt x="1928" y="16729"/>
                  </a:cubicBez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1679425" y="1857525"/>
              <a:ext cx="191925" cy="603850"/>
            </a:xfrm>
            <a:custGeom>
              <a:rect b="b" l="l" r="r" t="t"/>
              <a:pathLst>
                <a:path extrusionOk="0" h="24154" w="7677">
                  <a:moveTo>
                    <a:pt x="5915" y="0"/>
                  </a:moveTo>
                  <a:cubicBezTo>
                    <a:pt x="5802" y="0"/>
                    <a:pt x="5690" y="23"/>
                    <a:pt x="5587" y="70"/>
                  </a:cubicBezTo>
                  <a:cubicBezTo>
                    <a:pt x="41" y="3245"/>
                    <a:pt x="0" y="13574"/>
                    <a:pt x="5526" y="23119"/>
                  </a:cubicBezTo>
                  <a:cubicBezTo>
                    <a:pt x="5707" y="23481"/>
                    <a:pt x="6009" y="23782"/>
                    <a:pt x="6350" y="24003"/>
                  </a:cubicBezTo>
                  <a:cubicBezTo>
                    <a:pt x="6496" y="24101"/>
                    <a:pt x="6665" y="24154"/>
                    <a:pt x="6832" y="24154"/>
                  </a:cubicBezTo>
                  <a:cubicBezTo>
                    <a:pt x="6942" y="24154"/>
                    <a:pt x="7051" y="24131"/>
                    <a:pt x="7154" y="24084"/>
                  </a:cubicBezTo>
                  <a:cubicBezTo>
                    <a:pt x="7616" y="23823"/>
                    <a:pt x="7616" y="22979"/>
                    <a:pt x="7154" y="22195"/>
                  </a:cubicBezTo>
                  <a:cubicBezTo>
                    <a:pt x="2552" y="14197"/>
                    <a:pt x="2573" y="5556"/>
                    <a:pt x="7214" y="2924"/>
                  </a:cubicBezTo>
                  <a:cubicBezTo>
                    <a:pt x="7677" y="2663"/>
                    <a:pt x="7677" y="1799"/>
                    <a:pt x="7235" y="1015"/>
                  </a:cubicBezTo>
                  <a:cubicBezTo>
                    <a:pt x="7034" y="673"/>
                    <a:pt x="6752" y="372"/>
                    <a:pt x="6411" y="151"/>
                  </a:cubicBezTo>
                  <a:cubicBezTo>
                    <a:pt x="6265" y="53"/>
                    <a:pt x="6089" y="0"/>
                    <a:pt x="59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1771280" y="1837675"/>
              <a:ext cx="131125" cy="620950"/>
            </a:xfrm>
            <a:custGeom>
              <a:rect b="b" l="l" r="r" t="t"/>
              <a:pathLst>
                <a:path extrusionOk="0" h="24838" w="5245">
                  <a:moveTo>
                    <a:pt x="3456" y="0"/>
                  </a:moveTo>
                  <a:cubicBezTo>
                    <a:pt x="3416" y="20"/>
                    <a:pt x="3396" y="20"/>
                    <a:pt x="3376" y="20"/>
                  </a:cubicBezTo>
                  <a:cubicBezTo>
                    <a:pt x="3336" y="41"/>
                    <a:pt x="3316" y="61"/>
                    <a:pt x="3276" y="61"/>
                  </a:cubicBezTo>
                  <a:lnTo>
                    <a:pt x="1869" y="885"/>
                  </a:lnTo>
                  <a:cubicBezTo>
                    <a:pt x="1889" y="885"/>
                    <a:pt x="1929" y="864"/>
                    <a:pt x="1949" y="844"/>
                  </a:cubicBezTo>
                  <a:lnTo>
                    <a:pt x="2050" y="824"/>
                  </a:lnTo>
                  <a:lnTo>
                    <a:pt x="2251" y="824"/>
                  </a:lnTo>
                  <a:lnTo>
                    <a:pt x="2351" y="844"/>
                  </a:lnTo>
                  <a:lnTo>
                    <a:pt x="2452" y="885"/>
                  </a:lnTo>
                  <a:lnTo>
                    <a:pt x="2552" y="925"/>
                  </a:lnTo>
                  <a:lnTo>
                    <a:pt x="2653" y="965"/>
                  </a:lnTo>
                  <a:cubicBezTo>
                    <a:pt x="2733" y="1025"/>
                    <a:pt x="2813" y="1065"/>
                    <a:pt x="2874" y="1126"/>
                  </a:cubicBezTo>
                  <a:cubicBezTo>
                    <a:pt x="2954" y="1186"/>
                    <a:pt x="3014" y="1246"/>
                    <a:pt x="3075" y="1327"/>
                  </a:cubicBezTo>
                  <a:cubicBezTo>
                    <a:pt x="3135" y="1387"/>
                    <a:pt x="3195" y="1467"/>
                    <a:pt x="3255" y="1528"/>
                  </a:cubicBezTo>
                  <a:cubicBezTo>
                    <a:pt x="3255" y="1548"/>
                    <a:pt x="3276" y="1568"/>
                    <a:pt x="3296" y="1588"/>
                  </a:cubicBezTo>
                  <a:cubicBezTo>
                    <a:pt x="3356" y="1668"/>
                    <a:pt x="3416" y="1749"/>
                    <a:pt x="3456" y="1849"/>
                  </a:cubicBezTo>
                  <a:cubicBezTo>
                    <a:pt x="3517" y="1929"/>
                    <a:pt x="3557" y="2030"/>
                    <a:pt x="3597" y="2130"/>
                  </a:cubicBezTo>
                  <a:lnTo>
                    <a:pt x="3597" y="2151"/>
                  </a:lnTo>
                  <a:cubicBezTo>
                    <a:pt x="3637" y="2231"/>
                    <a:pt x="3677" y="2331"/>
                    <a:pt x="3698" y="2432"/>
                  </a:cubicBezTo>
                  <a:cubicBezTo>
                    <a:pt x="3738" y="2512"/>
                    <a:pt x="3758" y="2613"/>
                    <a:pt x="3758" y="2713"/>
                  </a:cubicBezTo>
                  <a:cubicBezTo>
                    <a:pt x="3778" y="2794"/>
                    <a:pt x="3778" y="2874"/>
                    <a:pt x="3778" y="2954"/>
                  </a:cubicBezTo>
                  <a:cubicBezTo>
                    <a:pt x="3778" y="3035"/>
                    <a:pt x="3778" y="3115"/>
                    <a:pt x="3758" y="3195"/>
                  </a:cubicBezTo>
                  <a:cubicBezTo>
                    <a:pt x="3758" y="3276"/>
                    <a:pt x="3738" y="3336"/>
                    <a:pt x="3698" y="3396"/>
                  </a:cubicBezTo>
                  <a:cubicBezTo>
                    <a:pt x="3677" y="3457"/>
                    <a:pt x="3657" y="3497"/>
                    <a:pt x="3617" y="3537"/>
                  </a:cubicBezTo>
                  <a:lnTo>
                    <a:pt x="3577" y="3577"/>
                  </a:lnTo>
                  <a:cubicBezTo>
                    <a:pt x="3537" y="3617"/>
                    <a:pt x="3497" y="3658"/>
                    <a:pt x="3436" y="3698"/>
                  </a:cubicBezTo>
                  <a:cubicBezTo>
                    <a:pt x="3316" y="3778"/>
                    <a:pt x="3195" y="3859"/>
                    <a:pt x="3075" y="3939"/>
                  </a:cubicBezTo>
                  <a:lnTo>
                    <a:pt x="2954" y="3999"/>
                  </a:lnTo>
                  <a:cubicBezTo>
                    <a:pt x="2874" y="4080"/>
                    <a:pt x="2773" y="4140"/>
                    <a:pt x="2693" y="4220"/>
                  </a:cubicBezTo>
                  <a:lnTo>
                    <a:pt x="2592" y="4281"/>
                  </a:lnTo>
                  <a:cubicBezTo>
                    <a:pt x="2492" y="4381"/>
                    <a:pt x="2371" y="4482"/>
                    <a:pt x="2271" y="4582"/>
                  </a:cubicBezTo>
                  <a:lnTo>
                    <a:pt x="2231" y="4642"/>
                  </a:lnTo>
                  <a:cubicBezTo>
                    <a:pt x="2130" y="4723"/>
                    <a:pt x="2050" y="4823"/>
                    <a:pt x="1969" y="4904"/>
                  </a:cubicBezTo>
                  <a:lnTo>
                    <a:pt x="1889" y="5004"/>
                  </a:lnTo>
                  <a:cubicBezTo>
                    <a:pt x="1809" y="5104"/>
                    <a:pt x="1728" y="5205"/>
                    <a:pt x="1648" y="5285"/>
                  </a:cubicBezTo>
                  <a:lnTo>
                    <a:pt x="1608" y="5366"/>
                  </a:lnTo>
                  <a:cubicBezTo>
                    <a:pt x="1527" y="5486"/>
                    <a:pt x="1447" y="5587"/>
                    <a:pt x="1366" y="5707"/>
                  </a:cubicBezTo>
                  <a:lnTo>
                    <a:pt x="1346" y="5748"/>
                  </a:lnTo>
                  <a:cubicBezTo>
                    <a:pt x="1326" y="5788"/>
                    <a:pt x="1286" y="5848"/>
                    <a:pt x="1266" y="5888"/>
                  </a:cubicBezTo>
                  <a:cubicBezTo>
                    <a:pt x="1206" y="5989"/>
                    <a:pt x="1145" y="6069"/>
                    <a:pt x="1105" y="6170"/>
                  </a:cubicBezTo>
                  <a:cubicBezTo>
                    <a:pt x="1045" y="6250"/>
                    <a:pt x="1045" y="6290"/>
                    <a:pt x="1005" y="6350"/>
                  </a:cubicBezTo>
                  <a:cubicBezTo>
                    <a:pt x="985" y="6411"/>
                    <a:pt x="944" y="6451"/>
                    <a:pt x="924" y="6511"/>
                  </a:cubicBezTo>
                  <a:cubicBezTo>
                    <a:pt x="904" y="6571"/>
                    <a:pt x="904" y="6551"/>
                    <a:pt x="884" y="6591"/>
                  </a:cubicBezTo>
                  <a:cubicBezTo>
                    <a:pt x="804" y="6772"/>
                    <a:pt x="723" y="6973"/>
                    <a:pt x="643" y="7174"/>
                  </a:cubicBezTo>
                  <a:lnTo>
                    <a:pt x="643" y="7194"/>
                  </a:lnTo>
                  <a:cubicBezTo>
                    <a:pt x="563" y="7375"/>
                    <a:pt x="502" y="7576"/>
                    <a:pt x="442" y="7777"/>
                  </a:cubicBezTo>
                  <a:lnTo>
                    <a:pt x="422" y="7817"/>
                  </a:lnTo>
                  <a:cubicBezTo>
                    <a:pt x="422" y="7878"/>
                    <a:pt x="402" y="7938"/>
                    <a:pt x="382" y="7998"/>
                  </a:cubicBezTo>
                  <a:cubicBezTo>
                    <a:pt x="362" y="8119"/>
                    <a:pt x="322" y="8239"/>
                    <a:pt x="281" y="8360"/>
                  </a:cubicBezTo>
                  <a:cubicBezTo>
                    <a:pt x="281" y="8380"/>
                    <a:pt x="281" y="8420"/>
                    <a:pt x="281" y="8440"/>
                  </a:cubicBezTo>
                  <a:cubicBezTo>
                    <a:pt x="261" y="8501"/>
                    <a:pt x="241" y="8581"/>
                    <a:pt x="221" y="8641"/>
                  </a:cubicBezTo>
                  <a:cubicBezTo>
                    <a:pt x="221" y="8722"/>
                    <a:pt x="181" y="8842"/>
                    <a:pt x="181" y="8943"/>
                  </a:cubicBezTo>
                  <a:cubicBezTo>
                    <a:pt x="181" y="8963"/>
                    <a:pt x="161" y="8983"/>
                    <a:pt x="161" y="9023"/>
                  </a:cubicBezTo>
                  <a:cubicBezTo>
                    <a:pt x="141" y="9083"/>
                    <a:pt x="141" y="9164"/>
                    <a:pt x="121" y="9244"/>
                  </a:cubicBezTo>
                  <a:cubicBezTo>
                    <a:pt x="101" y="9324"/>
                    <a:pt x="101" y="9425"/>
                    <a:pt x="80" y="9505"/>
                  </a:cubicBezTo>
                  <a:cubicBezTo>
                    <a:pt x="80" y="9545"/>
                    <a:pt x="80" y="9566"/>
                    <a:pt x="80" y="9586"/>
                  </a:cubicBezTo>
                  <a:cubicBezTo>
                    <a:pt x="80" y="9686"/>
                    <a:pt x="60" y="9766"/>
                    <a:pt x="60" y="9867"/>
                  </a:cubicBezTo>
                  <a:cubicBezTo>
                    <a:pt x="40" y="9947"/>
                    <a:pt x="40" y="10028"/>
                    <a:pt x="20" y="10108"/>
                  </a:cubicBezTo>
                  <a:lnTo>
                    <a:pt x="20" y="10168"/>
                  </a:lnTo>
                  <a:cubicBezTo>
                    <a:pt x="20" y="10289"/>
                    <a:pt x="20" y="10430"/>
                    <a:pt x="0" y="10550"/>
                  </a:cubicBezTo>
                  <a:lnTo>
                    <a:pt x="0" y="10711"/>
                  </a:lnTo>
                  <a:cubicBezTo>
                    <a:pt x="0" y="10711"/>
                    <a:pt x="0" y="10731"/>
                    <a:pt x="0" y="10731"/>
                  </a:cubicBezTo>
                  <a:cubicBezTo>
                    <a:pt x="0" y="10912"/>
                    <a:pt x="0" y="11113"/>
                    <a:pt x="0" y="11294"/>
                  </a:cubicBezTo>
                  <a:lnTo>
                    <a:pt x="0" y="11434"/>
                  </a:lnTo>
                  <a:lnTo>
                    <a:pt x="0" y="11856"/>
                  </a:lnTo>
                  <a:lnTo>
                    <a:pt x="0" y="11937"/>
                  </a:lnTo>
                  <a:lnTo>
                    <a:pt x="0" y="12158"/>
                  </a:lnTo>
                  <a:lnTo>
                    <a:pt x="0" y="12439"/>
                  </a:lnTo>
                  <a:lnTo>
                    <a:pt x="0" y="12560"/>
                  </a:lnTo>
                  <a:cubicBezTo>
                    <a:pt x="0" y="12620"/>
                    <a:pt x="0" y="12741"/>
                    <a:pt x="20" y="12821"/>
                  </a:cubicBezTo>
                  <a:cubicBezTo>
                    <a:pt x="40" y="12901"/>
                    <a:pt x="20" y="12962"/>
                    <a:pt x="40" y="13022"/>
                  </a:cubicBezTo>
                  <a:cubicBezTo>
                    <a:pt x="40" y="13082"/>
                    <a:pt x="40" y="13163"/>
                    <a:pt x="60" y="13223"/>
                  </a:cubicBezTo>
                  <a:cubicBezTo>
                    <a:pt x="60" y="13303"/>
                    <a:pt x="80" y="13384"/>
                    <a:pt x="80" y="13484"/>
                  </a:cubicBezTo>
                  <a:cubicBezTo>
                    <a:pt x="101" y="13564"/>
                    <a:pt x="80" y="13564"/>
                    <a:pt x="101" y="13625"/>
                  </a:cubicBezTo>
                  <a:cubicBezTo>
                    <a:pt x="101" y="13705"/>
                    <a:pt x="121" y="13806"/>
                    <a:pt x="141" y="13906"/>
                  </a:cubicBezTo>
                  <a:cubicBezTo>
                    <a:pt x="141" y="14007"/>
                    <a:pt x="161" y="14067"/>
                    <a:pt x="161" y="14147"/>
                  </a:cubicBezTo>
                  <a:cubicBezTo>
                    <a:pt x="161" y="14167"/>
                    <a:pt x="161" y="14187"/>
                    <a:pt x="181" y="14228"/>
                  </a:cubicBezTo>
                  <a:cubicBezTo>
                    <a:pt x="201" y="14368"/>
                    <a:pt x="221" y="14509"/>
                    <a:pt x="261" y="14650"/>
                  </a:cubicBezTo>
                  <a:cubicBezTo>
                    <a:pt x="261" y="14690"/>
                    <a:pt x="281" y="14750"/>
                    <a:pt x="281" y="14810"/>
                  </a:cubicBezTo>
                  <a:lnTo>
                    <a:pt x="281" y="14830"/>
                  </a:lnTo>
                  <a:cubicBezTo>
                    <a:pt x="322" y="15051"/>
                    <a:pt x="362" y="15252"/>
                    <a:pt x="422" y="15473"/>
                  </a:cubicBezTo>
                  <a:lnTo>
                    <a:pt x="422" y="15494"/>
                  </a:lnTo>
                  <a:cubicBezTo>
                    <a:pt x="422" y="15554"/>
                    <a:pt x="442" y="15614"/>
                    <a:pt x="462" y="15674"/>
                  </a:cubicBezTo>
                  <a:cubicBezTo>
                    <a:pt x="502" y="15835"/>
                    <a:pt x="523" y="15976"/>
                    <a:pt x="563" y="16137"/>
                  </a:cubicBezTo>
                  <a:cubicBezTo>
                    <a:pt x="583" y="16157"/>
                    <a:pt x="583" y="16177"/>
                    <a:pt x="563" y="16197"/>
                  </a:cubicBezTo>
                  <a:cubicBezTo>
                    <a:pt x="603" y="16297"/>
                    <a:pt x="623" y="16378"/>
                    <a:pt x="643" y="16478"/>
                  </a:cubicBezTo>
                  <a:cubicBezTo>
                    <a:pt x="683" y="16579"/>
                    <a:pt x="703" y="16719"/>
                    <a:pt x="744" y="16840"/>
                  </a:cubicBezTo>
                  <a:cubicBezTo>
                    <a:pt x="744" y="16860"/>
                    <a:pt x="764" y="16880"/>
                    <a:pt x="764" y="16900"/>
                  </a:cubicBezTo>
                  <a:cubicBezTo>
                    <a:pt x="804" y="17041"/>
                    <a:pt x="844" y="17161"/>
                    <a:pt x="884" y="17302"/>
                  </a:cubicBezTo>
                  <a:cubicBezTo>
                    <a:pt x="924" y="17443"/>
                    <a:pt x="944" y="17483"/>
                    <a:pt x="965" y="17583"/>
                  </a:cubicBezTo>
                  <a:cubicBezTo>
                    <a:pt x="985" y="17603"/>
                    <a:pt x="985" y="17624"/>
                    <a:pt x="985" y="17644"/>
                  </a:cubicBezTo>
                  <a:cubicBezTo>
                    <a:pt x="1045" y="17825"/>
                    <a:pt x="1105" y="17985"/>
                    <a:pt x="1166" y="18146"/>
                  </a:cubicBezTo>
                  <a:cubicBezTo>
                    <a:pt x="1186" y="18247"/>
                    <a:pt x="1206" y="18327"/>
                    <a:pt x="1246" y="18407"/>
                  </a:cubicBezTo>
                  <a:cubicBezTo>
                    <a:pt x="1246" y="18407"/>
                    <a:pt x="1246" y="18427"/>
                    <a:pt x="1246" y="18447"/>
                  </a:cubicBezTo>
                  <a:cubicBezTo>
                    <a:pt x="1346" y="18709"/>
                    <a:pt x="1447" y="18990"/>
                    <a:pt x="1567" y="19271"/>
                  </a:cubicBezTo>
                  <a:lnTo>
                    <a:pt x="1567" y="19291"/>
                  </a:lnTo>
                  <a:cubicBezTo>
                    <a:pt x="1567" y="19312"/>
                    <a:pt x="1588" y="19352"/>
                    <a:pt x="1608" y="19392"/>
                  </a:cubicBezTo>
                  <a:cubicBezTo>
                    <a:pt x="1728" y="19673"/>
                    <a:pt x="1829" y="19955"/>
                    <a:pt x="1949" y="20216"/>
                  </a:cubicBezTo>
                  <a:cubicBezTo>
                    <a:pt x="1969" y="20276"/>
                    <a:pt x="1989" y="20316"/>
                    <a:pt x="2010" y="20356"/>
                  </a:cubicBezTo>
                  <a:cubicBezTo>
                    <a:pt x="2030" y="20397"/>
                    <a:pt x="2090" y="20497"/>
                    <a:pt x="2110" y="20578"/>
                  </a:cubicBezTo>
                  <a:cubicBezTo>
                    <a:pt x="2150" y="20638"/>
                    <a:pt x="2210" y="20778"/>
                    <a:pt x="2251" y="20879"/>
                  </a:cubicBezTo>
                  <a:cubicBezTo>
                    <a:pt x="2311" y="21020"/>
                    <a:pt x="2391" y="21160"/>
                    <a:pt x="2452" y="21301"/>
                  </a:cubicBezTo>
                  <a:cubicBezTo>
                    <a:pt x="2512" y="21401"/>
                    <a:pt x="2552" y="21502"/>
                    <a:pt x="2612" y="21602"/>
                  </a:cubicBezTo>
                  <a:cubicBezTo>
                    <a:pt x="2632" y="21643"/>
                    <a:pt x="2632" y="21663"/>
                    <a:pt x="2653" y="21703"/>
                  </a:cubicBezTo>
                  <a:cubicBezTo>
                    <a:pt x="2713" y="21823"/>
                    <a:pt x="2793" y="21944"/>
                    <a:pt x="2854" y="22065"/>
                  </a:cubicBezTo>
                  <a:lnTo>
                    <a:pt x="2974" y="22306"/>
                  </a:lnTo>
                  <a:cubicBezTo>
                    <a:pt x="3095" y="22527"/>
                    <a:pt x="3235" y="22768"/>
                    <a:pt x="3356" y="22989"/>
                  </a:cubicBezTo>
                  <a:cubicBezTo>
                    <a:pt x="3416" y="23089"/>
                    <a:pt x="3456" y="23190"/>
                    <a:pt x="3517" y="23290"/>
                  </a:cubicBezTo>
                  <a:lnTo>
                    <a:pt x="3517" y="23310"/>
                  </a:lnTo>
                  <a:cubicBezTo>
                    <a:pt x="3557" y="23391"/>
                    <a:pt x="3577" y="23491"/>
                    <a:pt x="3617" y="23592"/>
                  </a:cubicBezTo>
                  <a:cubicBezTo>
                    <a:pt x="3637" y="23672"/>
                    <a:pt x="3657" y="23773"/>
                    <a:pt x="3677" y="23873"/>
                  </a:cubicBezTo>
                  <a:cubicBezTo>
                    <a:pt x="3677" y="23953"/>
                    <a:pt x="3698" y="24034"/>
                    <a:pt x="3698" y="24114"/>
                  </a:cubicBezTo>
                  <a:cubicBezTo>
                    <a:pt x="3698" y="24195"/>
                    <a:pt x="3677" y="24275"/>
                    <a:pt x="3657" y="24355"/>
                  </a:cubicBezTo>
                  <a:cubicBezTo>
                    <a:pt x="3657" y="24416"/>
                    <a:pt x="3637" y="24496"/>
                    <a:pt x="3597" y="24556"/>
                  </a:cubicBezTo>
                  <a:cubicBezTo>
                    <a:pt x="3577" y="24597"/>
                    <a:pt x="3557" y="24657"/>
                    <a:pt x="3517" y="24697"/>
                  </a:cubicBezTo>
                  <a:lnTo>
                    <a:pt x="3476" y="24737"/>
                  </a:lnTo>
                  <a:cubicBezTo>
                    <a:pt x="3463" y="24764"/>
                    <a:pt x="3433" y="24790"/>
                    <a:pt x="3402" y="24811"/>
                  </a:cubicBezTo>
                  <a:lnTo>
                    <a:pt x="3402" y="24811"/>
                  </a:lnTo>
                  <a:lnTo>
                    <a:pt x="4763" y="24014"/>
                  </a:lnTo>
                  <a:cubicBezTo>
                    <a:pt x="4823" y="23994"/>
                    <a:pt x="4863" y="23953"/>
                    <a:pt x="4903" y="23913"/>
                  </a:cubicBezTo>
                  <a:cubicBezTo>
                    <a:pt x="4903" y="23893"/>
                    <a:pt x="4923" y="23893"/>
                    <a:pt x="4923" y="23873"/>
                  </a:cubicBezTo>
                  <a:cubicBezTo>
                    <a:pt x="4943" y="23853"/>
                    <a:pt x="4963" y="23833"/>
                    <a:pt x="4963" y="23833"/>
                  </a:cubicBezTo>
                  <a:cubicBezTo>
                    <a:pt x="4984" y="23793"/>
                    <a:pt x="5004" y="23773"/>
                    <a:pt x="5024" y="23753"/>
                  </a:cubicBezTo>
                  <a:lnTo>
                    <a:pt x="5024" y="23732"/>
                  </a:lnTo>
                  <a:cubicBezTo>
                    <a:pt x="5024" y="23712"/>
                    <a:pt x="5024" y="23712"/>
                    <a:pt x="5024" y="23692"/>
                  </a:cubicBezTo>
                  <a:cubicBezTo>
                    <a:pt x="5044" y="23672"/>
                    <a:pt x="5044" y="23652"/>
                    <a:pt x="5044" y="23632"/>
                  </a:cubicBezTo>
                  <a:cubicBezTo>
                    <a:pt x="5064" y="23612"/>
                    <a:pt x="5064" y="23592"/>
                    <a:pt x="5064" y="23572"/>
                  </a:cubicBezTo>
                  <a:cubicBezTo>
                    <a:pt x="5064" y="23552"/>
                    <a:pt x="5064" y="23531"/>
                    <a:pt x="5064" y="23531"/>
                  </a:cubicBezTo>
                  <a:lnTo>
                    <a:pt x="5064" y="23511"/>
                  </a:lnTo>
                  <a:lnTo>
                    <a:pt x="5064" y="23451"/>
                  </a:lnTo>
                  <a:lnTo>
                    <a:pt x="5064" y="23411"/>
                  </a:lnTo>
                  <a:lnTo>
                    <a:pt x="5064" y="23351"/>
                  </a:lnTo>
                  <a:lnTo>
                    <a:pt x="5064" y="23290"/>
                  </a:lnTo>
                  <a:cubicBezTo>
                    <a:pt x="5064" y="23270"/>
                    <a:pt x="5064" y="23250"/>
                    <a:pt x="5064" y="23230"/>
                  </a:cubicBezTo>
                  <a:cubicBezTo>
                    <a:pt x="5064" y="23210"/>
                    <a:pt x="5064" y="23210"/>
                    <a:pt x="5064" y="23190"/>
                  </a:cubicBezTo>
                  <a:cubicBezTo>
                    <a:pt x="5064" y="23170"/>
                    <a:pt x="5064" y="23150"/>
                    <a:pt x="5064" y="23130"/>
                  </a:cubicBezTo>
                  <a:cubicBezTo>
                    <a:pt x="5064" y="23109"/>
                    <a:pt x="5064" y="23089"/>
                    <a:pt x="5064" y="23069"/>
                  </a:cubicBezTo>
                  <a:lnTo>
                    <a:pt x="5064" y="23029"/>
                  </a:lnTo>
                  <a:cubicBezTo>
                    <a:pt x="5064" y="23009"/>
                    <a:pt x="5064" y="22989"/>
                    <a:pt x="5064" y="22969"/>
                  </a:cubicBezTo>
                  <a:cubicBezTo>
                    <a:pt x="5064" y="22949"/>
                    <a:pt x="5044" y="22929"/>
                    <a:pt x="5044" y="22909"/>
                  </a:cubicBezTo>
                  <a:lnTo>
                    <a:pt x="5024" y="22828"/>
                  </a:lnTo>
                  <a:cubicBezTo>
                    <a:pt x="5024" y="22808"/>
                    <a:pt x="5024" y="22788"/>
                    <a:pt x="5004" y="22768"/>
                  </a:cubicBezTo>
                  <a:cubicBezTo>
                    <a:pt x="5004" y="22748"/>
                    <a:pt x="5004" y="22728"/>
                    <a:pt x="5004" y="22708"/>
                  </a:cubicBezTo>
                  <a:cubicBezTo>
                    <a:pt x="4984" y="22688"/>
                    <a:pt x="4984" y="22667"/>
                    <a:pt x="4963" y="22627"/>
                  </a:cubicBezTo>
                  <a:cubicBezTo>
                    <a:pt x="4963" y="22607"/>
                    <a:pt x="4943" y="22567"/>
                    <a:pt x="4943" y="22547"/>
                  </a:cubicBezTo>
                  <a:lnTo>
                    <a:pt x="4903" y="22487"/>
                  </a:lnTo>
                  <a:lnTo>
                    <a:pt x="4903" y="22466"/>
                  </a:lnTo>
                  <a:lnTo>
                    <a:pt x="4903" y="22446"/>
                  </a:lnTo>
                  <a:cubicBezTo>
                    <a:pt x="4883" y="22406"/>
                    <a:pt x="4863" y="22346"/>
                    <a:pt x="4843" y="22306"/>
                  </a:cubicBezTo>
                  <a:cubicBezTo>
                    <a:pt x="4823" y="22266"/>
                    <a:pt x="4783" y="22225"/>
                    <a:pt x="4763" y="22185"/>
                  </a:cubicBezTo>
                  <a:cubicBezTo>
                    <a:pt x="4642" y="21944"/>
                    <a:pt x="4501" y="21723"/>
                    <a:pt x="4381" y="21482"/>
                  </a:cubicBezTo>
                  <a:lnTo>
                    <a:pt x="4260" y="21261"/>
                  </a:lnTo>
                  <a:lnTo>
                    <a:pt x="3999" y="20778"/>
                  </a:lnTo>
                  <a:lnTo>
                    <a:pt x="3858" y="20477"/>
                  </a:lnTo>
                  <a:lnTo>
                    <a:pt x="3657" y="20055"/>
                  </a:lnTo>
                  <a:cubicBezTo>
                    <a:pt x="3597" y="19955"/>
                    <a:pt x="3557" y="19854"/>
                    <a:pt x="3517" y="19754"/>
                  </a:cubicBezTo>
                  <a:cubicBezTo>
                    <a:pt x="3456" y="19653"/>
                    <a:pt x="3416" y="19533"/>
                    <a:pt x="3356" y="19412"/>
                  </a:cubicBezTo>
                  <a:cubicBezTo>
                    <a:pt x="3235" y="19131"/>
                    <a:pt x="3115" y="18849"/>
                    <a:pt x="3014" y="18588"/>
                  </a:cubicBezTo>
                  <a:cubicBezTo>
                    <a:pt x="2994" y="18528"/>
                    <a:pt x="2974" y="18488"/>
                    <a:pt x="2954" y="18447"/>
                  </a:cubicBezTo>
                  <a:cubicBezTo>
                    <a:pt x="2854" y="18166"/>
                    <a:pt x="2733" y="17905"/>
                    <a:pt x="2653" y="17624"/>
                  </a:cubicBezTo>
                  <a:cubicBezTo>
                    <a:pt x="2612" y="17523"/>
                    <a:pt x="2572" y="17443"/>
                    <a:pt x="2552" y="17342"/>
                  </a:cubicBezTo>
                  <a:cubicBezTo>
                    <a:pt x="2492" y="17182"/>
                    <a:pt x="2432" y="17021"/>
                    <a:pt x="2391" y="16840"/>
                  </a:cubicBezTo>
                  <a:cubicBezTo>
                    <a:pt x="2351" y="16719"/>
                    <a:pt x="2311" y="16599"/>
                    <a:pt x="2271" y="16478"/>
                  </a:cubicBezTo>
                  <a:cubicBezTo>
                    <a:pt x="2231" y="16378"/>
                    <a:pt x="2190" y="16237"/>
                    <a:pt x="2150" y="16096"/>
                  </a:cubicBezTo>
                  <a:cubicBezTo>
                    <a:pt x="2110" y="15956"/>
                    <a:pt x="2070" y="15815"/>
                    <a:pt x="2030" y="15674"/>
                  </a:cubicBezTo>
                  <a:cubicBezTo>
                    <a:pt x="2010" y="15574"/>
                    <a:pt x="1989" y="15473"/>
                    <a:pt x="1969" y="15373"/>
                  </a:cubicBezTo>
                  <a:cubicBezTo>
                    <a:pt x="1909" y="15212"/>
                    <a:pt x="1869" y="15031"/>
                    <a:pt x="1829" y="14871"/>
                  </a:cubicBezTo>
                  <a:cubicBezTo>
                    <a:pt x="1829" y="14810"/>
                    <a:pt x="1809" y="14750"/>
                    <a:pt x="1788" y="14690"/>
                  </a:cubicBezTo>
                  <a:cubicBezTo>
                    <a:pt x="1748" y="14449"/>
                    <a:pt x="1688" y="14228"/>
                    <a:pt x="1648" y="14007"/>
                  </a:cubicBezTo>
                  <a:cubicBezTo>
                    <a:pt x="1648" y="13946"/>
                    <a:pt x="1628" y="13886"/>
                    <a:pt x="1628" y="13826"/>
                  </a:cubicBezTo>
                  <a:cubicBezTo>
                    <a:pt x="1588" y="13665"/>
                    <a:pt x="1567" y="13504"/>
                    <a:pt x="1547" y="13323"/>
                  </a:cubicBezTo>
                  <a:cubicBezTo>
                    <a:pt x="1527" y="13243"/>
                    <a:pt x="1527" y="13163"/>
                    <a:pt x="1507" y="13082"/>
                  </a:cubicBezTo>
                  <a:cubicBezTo>
                    <a:pt x="1487" y="12941"/>
                    <a:pt x="1467" y="12801"/>
                    <a:pt x="1447" y="12660"/>
                  </a:cubicBezTo>
                  <a:cubicBezTo>
                    <a:pt x="1447" y="12580"/>
                    <a:pt x="1427" y="12499"/>
                    <a:pt x="1427" y="12419"/>
                  </a:cubicBezTo>
                  <a:cubicBezTo>
                    <a:pt x="1427" y="12278"/>
                    <a:pt x="1387" y="12138"/>
                    <a:pt x="1387" y="12017"/>
                  </a:cubicBezTo>
                  <a:cubicBezTo>
                    <a:pt x="1387" y="11937"/>
                    <a:pt x="1366" y="11856"/>
                    <a:pt x="1366" y="11756"/>
                  </a:cubicBezTo>
                  <a:cubicBezTo>
                    <a:pt x="1366" y="11615"/>
                    <a:pt x="1346" y="11475"/>
                    <a:pt x="1346" y="11334"/>
                  </a:cubicBezTo>
                  <a:lnTo>
                    <a:pt x="1346" y="11113"/>
                  </a:lnTo>
                  <a:lnTo>
                    <a:pt x="1346" y="10610"/>
                  </a:lnTo>
                  <a:lnTo>
                    <a:pt x="1346" y="10490"/>
                  </a:lnTo>
                  <a:lnTo>
                    <a:pt x="1346" y="9887"/>
                  </a:lnTo>
                  <a:cubicBezTo>
                    <a:pt x="1346" y="9827"/>
                    <a:pt x="1346" y="9766"/>
                    <a:pt x="1346" y="9726"/>
                  </a:cubicBezTo>
                  <a:cubicBezTo>
                    <a:pt x="1346" y="9566"/>
                    <a:pt x="1366" y="9425"/>
                    <a:pt x="1387" y="9284"/>
                  </a:cubicBezTo>
                  <a:cubicBezTo>
                    <a:pt x="1387" y="9204"/>
                    <a:pt x="1407" y="9123"/>
                    <a:pt x="1407" y="9043"/>
                  </a:cubicBezTo>
                  <a:cubicBezTo>
                    <a:pt x="1407" y="8943"/>
                    <a:pt x="1427" y="8802"/>
                    <a:pt x="1447" y="8681"/>
                  </a:cubicBezTo>
                  <a:cubicBezTo>
                    <a:pt x="1467" y="8581"/>
                    <a:pt x="1467" y="8501"/>
                    <a:pt x="1487" y="8420"/>
                  </a:cubicBezTo>
                  <a:cubicBezTo>
                    <a:pt x="1507" y="8320"/>
                    <a:pt x="1527" y="8219"/>
                    <a:pt x="1547" y="8119"/>
                  </a:cubicBezTo>
                  <a:cubicBezTo>
                    <a:pt x="1547" y="8018"/>
                    <a:pt x="1567" y="7918"/>
                    <a:pt x="1588" y="7817"/>
                  </a:cubicBezTo>
                  <a:lnTo>
                    <a:pt x="1648" y="7536"/>
                  </a:lnTo>
                  <a:cubicBezTo>
                    <a:pt x="1688" y="7415"/>
                    <a:pt x="1728" y="7295"/>
                    <a:pt x="1748" y="7174"/>
                  </a:cubicBezTo>
                  <a:cubicBezTo>
                    <a:pt x="1768" y="7114"/>
                    <a:pt x="1788" y="7034"/>
                    <a:pt x="1809" y="6953"/>
                  </a:cubicBezTo>
                  <a:cubicBezTo>
                    <a:pt x="1869" y="6752"/>
                    <a:pt x="1929" y="6551"/>
                    <a:pt x="2010" y="6370"/>
                  </a:cubicBezTo>
                  <a:lnTo>
                    <a:pt x="2010" y="6350"/>
                  </a:lnTo>
                  <a:cubicBezTo>
                    <a:pt x="2090" y="6149"/>
                    <a:pt x="2170" y="5948"/>
                    <a:pt x="2251" y="5748"/>
                  </a:cubicBezTo>
                  <a:cubicBezTo>
                    <a:pt x="2291" y="5667"/>
                    <a:pt x="2331" y="5587"/>
                    <a:pt x="2371" y="5506"/>
                  </a:cubicBezTo>
                  <a:cubicBezTo>
                    <a:pt x="2411" y="5426"/>
                    <a:pt x="2432" y="5386"/>
                    <a:pt x="2472" y="5326"/>
                  </a:cubicBezTo>
                  <a:cubicBezTo>
                    <a:pt x="2492" y="5265"/>
                    <a:pt x="2572" y="5145"/>
                    <a:pt x="2632" y="5064"/>
                  </a:cubicBezTo>
                  <a:lnTo>
                    <a:pt x="2713" y="4904"/>
                  </a:lnTo>
                  <a:cubicBezTo>
                    <a:pt x="2793" y="4783"/>
                    <a:pt x="2874" y="4642"/>
                    <a:pt x="2974" y="4522"/>
                  </a:cubicBezTo>
                  <a:lnTo>
                    <a:pt x="3014" y="4461"/>
                  </a:lnTo>
                  <a:cubicBezTo>
                    <a:pt x="3095" y="4361"/>
                    <a:pt x="3175" y="4260"/>
                    <a:pt x="3255" y="4180"/>
                  </a:cubicBezTo>
                  <a:lnTo>
                    <a:pt x="3336" y="4080"/>
                  </a:lnTo>
                  <a:cubicBezTo>
                    <a:pt x="3416" y="3979"/>
                    <a:pt x="3497" y="3879"/>
                    <a:pt x="3577" y="3798"/>
                  </a:cubicBezTo>
                  <a:lnTo>
                    <a:pt x="3637" y="3738"/>
                  </a:lnTo>
                  <a:cubicBezTo>
                    <a:pt x="3738" y="3638"/>
                    <a:pt x="3858" y="3537"/>
                    <a:pt x="3959" y="3457"/>
                  </a:cubicBezTo>
                  <a:lnTo>
                    <a:pt x="4059" y="3376"/>
                  </a:lnTo>
                  <a:cubicBezTo>
                    <a:pt x="4140" y="3296"/>
                    <a:pt x="4240" y="3236"/>
                    <a:pt x="4320" y="3175"/>
                  </a:cubicBezTo>
                  <a:cubicBezTo>
                    <a:pt x="4361" y="3135"/>
                    <a:pt x="4401" y="3115"/>
                    <a:pt x="4441" y="3095"/>
                  </a:cubicBezTo>
                  <a:cubicBezTo>
                    <a:pt x="4562" y="3015"/>
                    <a:pt x="4682" y="2934"/>
                    <a:pt x="4803" y="2854"/>
                  </a:cubicBezTo>
                  <a:cubicBezTo>
                    <a:pt x="4863" y="2834"/>
                    <a:pt x="4903" y="2794"/>
                    <a:pt x="4943" y="2753"/>
                  </a:cubicBezTo>
                  <a:cubicBezTo>
                    <a:pt x="4963" y="2733"/>
                    <a:pt x="4963" y="2713"/>
                    <a:pt x="4984" y="2713"/>
                  </a:cubicBezTo>
                  <a:cubicBezTo>
                    <a:pt x="4984" y="2693"/>
                    <a:pt x="5004" y="2673"/>
                    <a:pt x="5024" y="2653"/>
                  </a:cubicBezTo>
                  <a:cubicBezTo>
                    <a:pt x="5024" y="2633"/>
                    <a:pt x="5044" y="2613"/>
                    <a:pt x="5064" y="2573"/>
                  </a:cubicBezTo>
                  <a:cubicBezTo>
                    <a:pt x="5064" y="2552"/>
                    <a:pt x="5064" y="2532"/>
                    <a:pt x="5084" y="2532"/>
                  </a:cubicBezTo>
                  <a:cubicBezTo>
                    <a:pt x="5084" y="2492"/>
                    <a:pt x="5084" y="2472"/>
                    <a:pt x="5104" y="2452"/>
                  </a:cubicBezTo>
                  <a:cubicBezTo>
                    <a:pt x="5104" y="2432"/>
                    <a:pt x="5104" y="2412"/>
                    <a:pt x="5104" y="2392"/>
                  </a:cubicBezTo>
                  <a:cubicBezTo>
                    <a:pt x="5124" y="2392"/>
                    <a:pt x="5124" y="2372"/>
                    <a:pt x="5104" y="2372"/>
                  </a:cubicBezTo>
                  <a:lnTo>
                    <a:pt x="5104" y="2351"/>
                  </a:lnTo>
                  <a:lnTo>
                    <a:pt x="5104" y="2291"/>
                  </a:lnTo>
                  <a:lnTo>
                    <a:pt x="5104" y="2231"/>
                  </a:lnTo>
                  <a:lnTo>
                    <a:pt x="5104" y="2191"/>
                  </a:lnTo>
                  <a:lnTo>
                    <a:pt x="5104" y="2130"/>
                  </a:lnTo>
                  <a:lnTo>
                    <a:pt x="5245" y="2130"/>
                  </a:lnTo>
                  <a:lnTo>
                    <a:pt x="5245" y="2090"/>
                  </a:lnTo>
                  <a:cubicBezTo>
                    <a:pt x="5245" y="2070"/>
                    <a:pt x="5245" y="2050"/>
                    <a:pt x="5245" y="2030"/>
                  </a:cubicBezTo>
                  <a:cubicBezTo>
                    <a:pt x="5245" y="2010"/>
                    <a:pt x="5245" y="1990"/>
                    <a:pt x="5245" y="1970"/>
                  </a:cubicBezTo>
                  <a:cubicBezTo>
                    <a:pt x="5245" y="1950"/>
                    <a:pt x="5245" y="1929"/>
                    <a:pt x="5245" y="1909"/>
                  </a:cubicBezTo>
                  <a:lnTo>
                    <a:pt x="5245" y="1869"/>
                  </a:lnTo>
                  <a:lnTo>
                    <a:pt x="5245" y="1849"/>
                  </a:lnTo>
                  <a:cubicBezTo>
                    <a:pt x="5245" y="1829"/>
                    <a:pt x="5245" y="1809"/>
                    <a:pt x="5245" y="1789"/>
                  </a:cubicBezTo>
                  <a:cubicBezTo>
                    <a:pt x="5245" y="1769"/>
                    <a:pt x="5225" y="1749"/>
                    <a:pt x="5225" y="1729"/>
                  </a:cubicBezTo>
                  <a:lnTo>
                    <a:pt x="5205" y="1668"/>
                  </a:lnTo>
                  <a:cubicBezTo>
                    <a:pt x="5205" y="1648"/>
                    <a:pt x="5205" y="1628"/>
                    <a:pt x="5205" y="1608"/>
                  </a:cubicBezTo>
                  <a:cubicBezTo>
                    <a:pt x="5205" y="1588"/>
                    <a:pt x="5185" y="1568"/>
                    <a:pt x="5185" y="1548"/>
                  </a:cubicBezTo>
                  <a:cubicBezTo>
                    <a:pt x="5164" y="1528"/>
                    <a:pt x="5164" y="1487"/>
                    <a:pt x="5144" y="1467"/>
                  </a:cubicBezTo>
                  <a:cubicBezTo>
                    <a:pt x="5144" y="1447"/>
                    <a:pt x="5124" y="1407"/>
                    <a:pt x="5124" y="1387"/>
                  </a:cubicBezTo>
                  <a:cubicBezTo>
                    <a:pt x="5104" y="1367"/>
                    <a:pt x="5104" y="1347"/>
                    <a:pt x="5084" y="1327"/>
                  </a:cubicBezTo>
                  <a:lnTo>
                    <a:pt x="5084" y="1307"/>
                  </a:lnTo>
                  <a:lnTo>
                    <a:pt x="5084" y="1266"/>
                  </a:lnTo>
                  <a:cubicBezTo>
                    <a:pt x="5064" y="1226"/>
                    <a:pt x="5044" y="1186"/>
                    <a:pt x="5024" y="1146"/>
                  </a:cubicBezTo>
                  <a:cubicBezTo>
                    <a:pt x="4984" y="1106"/>
                    <a:pt x="4963" y="1065"/>
                    <a:pt x="4943" y="1005"/>
                  </a:cubicBezTo>
                  <a:cubicBezTo>
                    <a:pt x="4903" y="925"/>
                    <a:pt x="4843" y="844"/>
                    <a:pt x="4783" y="764"/>
                  </a:cubicBezTo>
                  <a:lnTo>
                    <a:pt x="4742" y="704"/>
                  </a:lnTo>
                  <a:cubicBezTo>
                    <a:pt x="4722" y="684"/>
                    <a:pt x="4702" y="664"/>
                    <a:pt x="4682" y="643"/>
                  </a:cubicBezTo>
                  <a:cubicBezTo>
                    <a:pt x="4662" y="623"/>
                    <a:pt x="4622" y="563"/>
                    <a:pt x="4602" y="523"/>
                  </a:cubicBezTo>
                  <a:lnTo>
                    <a:pt x="4562" y="503"/>
                  </a:lnTo>
                  <a:lnTo>
                    <a:pt x="4562" y="483"/>
                  </a:lnTo>
                  <a:lnTo>
                    <a:pt x="4521" y="442"/>
                  </a:lnTo>
                  <a:lnTo>
                    <a:pt x="4461" y="382"/>
                  </a:lnTo>
                  <a:lnTo>
                    <a:pt x="4401" y="342"/>
                  </a:lnTo>
                  <a:lnTo>
                    <a:pt x="4341" y="302"/>
                  </a:lnTo>
                  <a:lnTo>
                    <a:pt x="4300" y="262"/>
                  </a:lnTo>
                  <a:lnTo>
                    <a:pt x="4240" y="221"/>
                  </a:lnTo>
                  <a:lnTo>
                    <a:pt x="4200" y="181"/>
                  </a:lnTo>
                  <a:lnTo>
                    <a:pt x="4160" y="161"/>
                  </a:lnTo>
                  <a:lnTo>
                    <a:pt x="4140" y="161"/>
                  </a:lnTo>
                  <a:lnTo>
                    <a:pt x="4099" y="141"/>
                  </a:lnTo>
                  <a:lnTo>
                    <a:pt x="4059" y="121"/>
                  </a:lnTo>
                  <a:lnTo>
                    <a:pt x="4019" y="121"/>
                  </a:lnTo>
                  <a:lnTo>
                    <a:pt x="3919" y="61"/>
                  </a:lnTo>
                  <a:lnTo>
                    <a:pt x="3878" y="41"/>
                  </a:lnTo>
                  <a:lnTo>
                    <a:pt x="3838" y="20"/>
                  </a:lnTo>
                  <a:lnTo>
                    <a:pt x="3778" y="0"/>
                  </a:lnTo>
                  <a:close/>
                  <a:moveTo>
                    <a:pt x="3402" y="24811"/>
                  </a:moveTo>
                  <a:lnTo>
                    <a:pt x="3356" y="24838"/>
                  </a:lnTo>
                  <a:cubicBezTo>
                    <a:pt x="3370" y="24831"/>
                    <a:pt x="3386" y="24822"/>
                    <a:pt x="3402" y="24811"/>
                  </a:cubicBez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2099330" y="2404850"/>
              <a:ext cx="43725" cy="420000"/>
            </a:xfrm>
            <a:custGeom>
              <a:rect b="b" l="l" r="r" t="t"/>
              <a:pathLst>
                <a:path extrusionOk="0" h="16800" w="1749">
                  <a:moveTo>
                    <a:pt x="1748" y="1"/>
                  </a:moveTo>
                  <a:lnTo>
                    <a:pt x="382" y="824"/>
                  </a:lnTo>
                  <a:lnTo>
                    <a:pt x="322" y="16056"/>
                  </a:lnTo>
                  <a:cubicBezTo>
                    <a:pt x="322" y="16137"/>
                    <a:pt x="322" y="16237"/>
                    <a:pt x="301" y="16318"/>
                  </a:cubicBezTo>
                  <a:cubicBezTo>
                    <a:pt x="281" y="16378"/>
                    <a:pt x="261" y="16458"/>
                    <a:pt x="241" y="16519"/>
                  </a:cubicBezTo>
                  <a:cubicBezTo>
                    <a:pt x="221" y="16559"/>
                    <a:pt x="181" y="16599"/>
                    <a:pt x="161" y="16639"/>
                  </a:cubicBezTo>
                  <a:cubicBezTo>
                    <a:pt x="141" y="16659"/>
                    <a:pt x="121" y="16679"/>
                    <a:pt x="121" y="16679"/>
                  </a:cubicBezTo>
                  <a:cubicBezTo>
                    <a:pt x="80" y="16719"/>
                    <a:pt x="40" y="16760"/>
                    <a:pt x="0" y="16800"/>
                  </a:cubicBezTo>
                  <a:lnTo>
                    <a:pt x="1407" y="15976"/>
                  </a:lnTo>
                  <a:cubicBezTo>
                    <a:pt x="1447" y="15936"/>
                    <a:pt x="1507" y="15916"/>
                    <a:pt x="1527" y="15875"/>
                  </a:cubicBezTo>
                  <a:cubicBezTo>
                    <a:pt x="1547" y="15855"/>
                    <a:pt x="1547" y="15835"/>
                    <a:pt x="1567" y="15835"/>
                  </a:cubicBezTo>
                  <a:cubicBezTo>
                    <a:pt x="1588" y="15815"/>
                    <a:pt x="1588" y="15795"/>
                    <a:pt x="1608" y="15775"/>
                  </a:cubicBezTo>
                  <a:cubicBezTo>
                    <a:pt x="1628" y="15755"/>
                    <a:pt x="1648" y="15715"/>
                    <a:pt x="1648" y="15695"/>
                  </a:cubicBezTo>
                  <a:lnTo>
                    <a:pt x="1688" y="15634"/>
                  </a:lnTo>
                  <a:cubicBezTo>
                    <a:pt x="1688" y="15614"/>
                    <a:pt x="1688" y="15594"/>
                    <a:pt x="1708" y="15574"/>
                  </a:cubicBezTo>
                  <a:lnTo>
                    <a:pt x="1708" y="15514"/>
                  </a:lnTo>
                  <a:lnTo>
                    <a:pt x="1708" y="15494"/>
                  </a:lnTo>
                  <a:cubicBezTo>
                    <a:pt x="1708" y="15474"/>
                    <a:pt x="1708" y="15474"/>
                    <a:pt x="1708" y="15474"/>
                  </a:cubicBezTo>
                  <a:lnTo>
                    <a:pt x="1708" y="15413"/>
                  </a:lnTo>
                  <a:cubicBezTo>
                    <a:pt x="1708" y="15393"/>
                    <a:pt x="1708" y="15373"/>
                    <a:pt x="1708" y="15353"/>
                  </a:cubicBezTo>
                  <a:lnTo>
                    <a:pt x="1708" y="15293"/>
                  </a:lnTo>
                  <a:lnTo>
                    <a:pt x="1708" y="1523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974825" y="2153575"/>
              <a:ext cx="213525" cy="673425"/>
            </a:xfrm>
            <a:custGeom>
              <a:rect b="b" l="l" r="r" t="t"/>
              <a:pathLst>
                <a:path extrusionOk="0" h="26937" w="8541">
                  <a:moveTo>
                    <a:pt x="2372" y="0"/>
                  </a:moveTo>
                  <a:cubicBezTo>
                    <a:pt x="976" y="0"/>
                    <a:pt x="14" y="1111"/>
                    <a:pt x="0" y="3018"/>
                  </a:cubicBezTo>
                  <a:cubicBezTo>
                    <a:pt x="0" y="5249"/>
                    <a:pt x="1306" y="7921"/>
                    <a:pt x="3095" y="9529"/>
                  </a:cubicBezTo>
                  <a:lnTo>
                    <a:pt x="3055" y="24761"/>
                  </a:lnTo>
                  <a:cubicBezTo>
                    <a:pt x="3095" y="25585"/>
                    <a:pt x="3517" y="26328"/>
                    <a:pt x="4200" y="26770"/>
                  </a:cubicBezTo>
                  <a:cubicBezTo>
                    <a:pt x="4390" y="26883"/>
                    <a:pt x="4569" y="26936"/>
                    <a:pt x="4727" y="26936"/>
                  </a:cubicBezTo>
                  <a:cubicBezTo>
                    <a:pt x="5106" y="26936"/>
                    <a:pt x="5366" y="26632"/>
                    <a:pt x="5366" y="26107"/>
                  </a:cubicBezTo>
                  <a:lnTo>
                    <a:pt x="5426" y="10875"/>
                  </a:lnTo>
                  <a:cubicBezTo>
                    <a:pt x="5680" y="10939"/>
                    <a:pt x="5926" y="10970"/>
                    <a:pt x="6159" y="10970"/>
                  </a:cubicBezTo>
                  <a:cubicBezTo>
                    <a:pt x="7549" y="10970"/>
                    <a:pt x="8520" y="9868"/>
                    <a:pt x="8520" y="7942"/>
                  </a:cubicBezTo>
                  <a:cubicBezTo>
                    <a:pt x="8541" y="5249"/>
                    <a:pt x="6632" y="1953"/>
                    <a:pt x="4280" y="587"/>
                  </a:cubicBezTo>
                  <a:cubicBezTo>
                    <a:pt x="3595" y="188"/>
                    <a:pt x="2947" y="0"/>
                    <a:pt x="23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999909" y="2137874"/>
              <a:ext cx="216550" cy="286875"/>
            </a:xfrm>
            <a:custGeom>
              <a:rect b="b" l="l" r="r" t="t"/>
              <a:pathLst>
                <a:path extrusionOk="0" h="11475" w="8662">
                  <a:moveTo>
                    <a:pt x="94" y="1031"/>
                  </a:moveTo>
                  <a:cubicBezTo>
                    <a:pt x="65" y="1045"/>
                    <a:pt x="36" y="1062"/>
                    <a:pt x="0" y="1086"/>
                  </a:cubicBezTo>
                  <a:lnTo>
                    <a:pt x="94" y="1031"/>
                  </a:lnTo>
                  <a:close/>
                  <a:moveTo>
                    <a:pt x="2271" y="1"/>
                  </a:moveTo>
                  <a:cubicBezTo>
                    <a:pt x="2211" y="21"/>
                    <a:pt x="2151" y="21"/>
                    <a:pt x="2090" y="41"/>
                  </a:cubicBezTo>
                  <a:lnTo>
                    <a:pt x="2050" y="41"/>
                  </a:lnTo>
                  <a:cubicBezTo>
                    <a:pt x="1970" y="61"/>
                    <a:pt x="1869" y="81"/>
                    <a:pt x="1789" y="101"/>
                  </a:cubicBezTo>
                  <a:lnTo>
                    <a:pt x="1749" y="101"/>
                  </a:lnTo>
                  <a:lnTo>
                    <a:pt x="1628" y="161"/>
                  </a:lnTo>
                  <a:lnTo>
                    <a:pt x="1588" y="181"/>
                  </a:lnTo>
                  <a:lnTo>
                    <a:pt x="1427" y="262"/>
                  </a:lnTo>
                  <a:lnTo>
                    <a:pt x="94" y="1031"/>
                  </a:lnTo>
                  <a:lnTo>
                    <a:pt x="94" y="1031"/>
                  </a:lnTo>
                  <a:cubicBezTo>
                    <a:pt x="115" y="1022"/>
                    <a:pt x="136" y="1014"/>
                    <a:pt x="161" y="1005"/>
                  </a:cubicBezTo>
                  <a:lnTo>
                    <a:pt x="221" y="985"/>
                  </a:lnTo>
                  <a:cubicBezTo>
                    <a:pt x="262" y="965"/>
                    <a:pt x="282" y="945"/>
                    <a:pt x="322" y="925"/>
                  </a:cubicBezTo>
                  <a:lnTo>
                    <a:pt x="382" y="925"/>
                  </a:lnTo>
                  <a:cubicBezTo>
                    <a:pt x="463" y="885"/>
                    <a:pt x="543" y="865"/>
                    <a:pt x="643" y="845"/>
                  </a:cubicBezTo>
                  <a:lnTo>
                    <a:pt x="664" y="845"/>
                  </a:lnTo>
                  <a:cubicBezTo>
                    <a:pt x="724" y="824"/>
                    <a:pt x="804" y="824"/>
                    <a:pt x="864" y="804"/>
                  </a:cubicBezTo>
                  <a:lnTo>
                    <a:pt x="1427" y="804"/>
                  </a:lnTo>
                  <a:lnTo>
                    <a:pt x="1528" y="824"/>
                  </a:lnTo>
                  <a:lnTo>
                    <a:pt x="1628" y="845"/>
                  </a:lnTo>
                  <a:lnTo>
                    <a:pt x="1729" y="865"/>
                  </a:lnTo>
                  <a:lnTo>
                    <a:pt x="1809" y="865"/>
                  </a:lnTo>
                  <a:lnTo>
                    <a:pt x="1929" y="905"/>
                  </a:lnTo>
                  <a:lnTo>
                    <a:pt x="1990" y="925"/>
                  </a:lnTo>
                  <a:lnTo>
                    <a:pt x="2130" y="965"/>
                  </a:lnTo>
                  <a:lnTo>
                    <a:pt x="2191" y="985"/>
                  </a:lnTo>
                  <a:lnTo>
                    <a:pt x="2372" y="1045"/>
                  </a:lnTo>
                  <a:cubicBezTo>
                    <a:pt x="2432" y="1086"/>
                    <a:pt x="2512" y="1106"/>
                    <a:pt x="2573" y="1126"/>
                  </a:cubicBezTo>
                  <a:lnTo>
                    <a:pt x="2633" y="1166"/>
                  </a:lnTo>
                  <a:lnTo>
                    <a:pt x="2773" y="1226"/>
                  </a:lnTo>
                  <a:lnTo>
                    <a:pt x="2834" y="1267"/>
                  </a:lnTo>
                  <a:cubicBezTo>
                    <a:pt x="2894" y="1307"/>
                    <a:pt x="2974" y="1327"/>
                    <a:pt x="3035" y="1367"/>
                  </a:cubicBezTo>
                  <a:cubicBezTo>
                    <a:pt x="3175" y="1447"/>
                    <a:pt x="3316" y="1548"/>
                    <a:pt x="3457" y="1648"/>
                  </a:cubicBezTo>
                  <a:lnTo>
                    <a:pt x="3477" y="1668"/>
                  </a:lnTo>
                  <a:cubicBezTo>
                    <a:pt x="3617" y="1749"/>
                    <a:pt x="3738" y="1849"/>
                    <a:pt x="3859" y="1950"/>
                  </a:cubicBezTo>
                  <a:lnTo>
                    <a:pt x="3919" y="1990"/>
                  </a:lnTo>
                  <a:cubicBezTo>
                    <a:pt x="4039" y="2090"/>
                    <a:pt x="4160" y="2191"/>
                    <a:pt x="4281" y="2311"/>
                  </a:cubicBezTo>
                  <a:cubicBezTo>
                    <a:pt x="4301" y="2332"/>
                    <a:pt x="4301" y="2352"/>
                    <a:pt x="4321" y="2352"/>
                  </a:cubicBezTo>
                  <a:cubicBezTo>
                    <a:pt x="4441" y="2452"/>
                    <a:pt x="4522" y="2553"/>
                    <a:pt x="4622" y="2653"/>
                  </a:cubicBezTo>
                  <a:lnTo>
                    <a:pt x="4703" y="2733"/>
                  </a:lnTo>
                  <a:cubicBezTo>
                    <a:pt x="4783" y="2814"/>
                    <a:pt x="4843" y="2894"/>
                    <a:pt x="4924" y="2995"/>
                  </a:cubicBezTo>
                  <a:cubicBezTo>
                    <a:pt x="4984" y="3075"/>
                    <a:pt x="5024" y="3115"/>
                    <a:pt x="5084" y="3176"/>
                  </a:cubicBezTo>
                  <a:cubicBezTo>
                    <a:pt x="5125" y="3236"/>
                    <a:pt x="5225" y="3356"/>
                    <a:pt x="5305" y="3457"/>
                  </a:cubicBezTo>
                  <a:cubicBezTo>
                    <a:pt x="5346" y="3497"/>
                    <a:pt x="5386" y="3557"/>
                    <a:pt x="5426" y="3618"/>
                  </a:cubicBezTo>
                  <a:cubicBezTo>
                    <a:pt x="5506" y="3738"/>
                    <a:pt x="5587" y="3859"/>
                    <a:pt x="5667" y="3979"/>
                  </a:cubicBezTo>
                  <a:cubicBezTo>
                    <a:pt x="5687" y="4020"/>
                    <a:pt x="5707" y="4040"/>
                    <a:pt x="5727" y="4060"/>
                  </a:cubicBezTo>
                  <a:cubicBezTo>
                    <a:pt x="5828" y="4220"/>
                    <a:pt x="5928" y="4381"/>
                    <a:pt x="6029" y="4542"/>
                  </a:cubicBezTo>
                  <a:cubicBezTo>
                    <a:pt x="6049" y="4602"/>
                    <a:pt x="6069" y="4642"/>
                    <a:pt x="6089" y="4683"/>
                  </a:cubicBezTo>
                  <a:cubicBezTo>
                    <a:pt x="6170" y="4803"/>
                    <a:pt x="6230" y="4924"/>
                    <a:pt x="6290" y="5044"/>
                  </a:cubicBezTo>
                  <a:cubicBezTo>
                    <a:pt x="6330" y="5105"/>
                    <a:pt x="6350" y="5165"/>
                    <a:pt x="6391" y="5245"/>
                  </a:cubicBezTo>
                  <a:cubicBezTo>
                    <a:pt x="6431" y="5346"/>
                    <a:pt x="6491" y="5446"/>
                    <a:pt x="6531" y="5547"/>
                  </a:cubicBezTo>
                  <a:cubicBezTo>
                    <a:pt x="6551" y="5587"/>
                    <a:pt x="6551" y="5627"/>
                    <a:pt x="6571" y="5667"/>
                  </a:cubicBezTo>
                  <a:cubicBezTo>
                    <a:pt x="6632" y="5788"/>
                    <a:pt x="6692" y="5908"/>
                    <a:pt x="6732" y="6049"/>
                  </a:cubicBezTo>
                  <a:lnTo>
                    <a:pt x="6772" y="6150"/>
                  </a:lnTo>
                  <a:cubicBezTo>
                    <a:pt x="6833" y="6290"/>
                    <a:pt x="6873" y="6451"/>
                    <a:pt x="6933" y="6612"/>
                  </a:cubicBezTo>
                  <a:cubicBezTo>
                    <a:pt x="6933" y="6632"/>
                    <a:pt x="6933" y="6652"/>
                    <a:pt x="6953" y="6672"/>
                  </a:cubicBezTo>
                  <a:cubicBezTo>
                    <a:pt x="6993" y="6833"/>
                    <a:pt x="7034" y="6994"/>
                    <a:pt x="7074" y="7154"/>
                  </a:cubicBezTo>
                  <a:lnTo>
                    <a:pt x="7074" y="7195"/>
                  </a:lnTo>
                  <a:cubicBezTo>
                    <a:pt x="7114" y="7355"/>
                    <a:pt x="7134" y="7536"/>
                    <a:pt x="7174" y="7697"/>
                  </a:cubicBezTo>
                  <a:cubicBezTo>
                    <a:pt x="7194" y="7858"/>
                    <a:pt x="7214" y="8039"/>
                    <a:pt x="7235" y="8199"/>
                  </a:cubicBezTo>
                  <a:lnTo>
                    <a:pt x="7235" y="8239"/>
                  </a:lnTo>
                  <a:cubicBezTo>
                    <a:pt x="7235" y="8400"/>
                    <a:pt x="7255" y="8581"/>
                    <a:pt x="7255" y="8742"/>
                  </a:cubicBezTo>
                  <a:cubicBezTo>
                    <a:pt x="7255" y="8903"/>
                    <a:pt x="7235" y="9063"/>
                    <a:pt x="7235" y="9204"/>
                  </a:cubicBezTo>
                  <a:cubicBezTo>
                    <a:pt x="7235" y="9224"/>
                    <a:pt x="7235" y="9244"/>
                    <a:pt x="7235" y="9244"/>
                  </a:cubicBezTo>
                  <a:cubicBezTo>
                    <a:pt x="7214" y="9385"/>
                    <a:pt x="7194" y="9526"/>
                    <a:pt x="7174" y="9646"/>
                  </a:cubicBezTo>
                  <a:cubicBezTo>
                    <a:pt x="7174" y="9666"/>
                    <a:pt x="7174" y="9686"/>
                    <a:pt x="7174" y="9706"/>
                  </a:cubicBezTo>
                  <a:cubicBezTo>
                    <a:pt x="7134" y="9827"/>
                    <a:pt x="7114" y="9948"/>
                    <a:pt x="7074" y="10048"/>
                  </a:cubicBezTo>
                  <a:cubicBezTo>
                    <a:pt x="7074" y="10068"/>
                    <a:pt x="7054" y="10088"/>
                    <a:pt x="7054" y="10108"/>
                  </a:cubicBezTo>
                  <a:cubicBezTo>
                    <a:pt x="7014" y="10229"/>
                    <a:pt x="6973" y="10329"/>
                    <a:pt x="6933" y="10430"/>
                  </a:cubicBezTo>
                  <a:lnTo>
                    <a:pt x="6933" y="10450"/>
                  </a:lnTo>
                  <a:cubicBezTo>
                    <a:pt x="6893" y="10550"/>
                    <a:pt x="6833" y="10671"/>
                    <a:pt x="6772" y="10771"/>
                  </a:cubicBezTo>
                  <a:lnTo>
                    <a:pt x="6732" y="10812"/>
                  </a:lnTo>
                  <a:cubicBezTo>
                    <a:pt x="6692" y="10872"/>
                    <a:pt x="6632" y="10952"/>
                    <a:pt x="6571" y="11013"/>
                  </a:cubicBezTo>
                  <a:lnTo>
                    <a:pt x="6511" y="11093"/>
                  </a:lnTo>
                  <a:cubicBezTo>
                    <a:pt x="6451" y="11153"/>
                    <a:pt x="6411" y="11193"/>
                    <a:pt x="6350" y="11254"/>
                  </a:cubicBezTo>
                  <a:lnTo>
                    <a:pt x="6270" y="11314"/>
                  </a:lnTo>
                  <a:cubicBezTo>
                    <a:pt x="6221" y="11350"/>
                    <a:pt x="6173" y="11387"/>
                    <a:pt x="6124" y="11419"/>
                  </a:cubicBezTo>
                  <a:lnTo>
                    <a:pt x="6124" y="11419"/>
                  </a:lnTo>
                  <a:lnTo>
                    <a:pt x="7435" y="10651"/>
                  </a:lnTo>
                  <a:cubicBezTo>
                    <a:pt x="7536" y="10611"/>
                    <a:pt x="7616" y="10550"/>
                    <a:pt x="7697" y="10490"/>
                  </a:cubicBezTo>
                  <a:lnTo>
                    <a:pt x="7757" y="10430"/>
                  </a:lnTo>
                  <a:cubicBezTo>
                    <a:pt x="7817" y="10370"/>
                    <a:pt x="7878" y="10329"/>
                    <a:pt x="7918" y="10269"/>
                  </a:cubicBezTo>
                  <a:lnTo>
                    <a:pt x="7978" y="10189"/>
                  </a:lnTo>
                  <a:cubicBezTo>
                    <a:pt x="8038" y="10128"/>
                    <a:pt x="8099" y="10048"/>
                    <a:pt x="8159" y="9988"/>
                  </a:cubicBezTo>
                  <a:lnTo>
                    <a:pt x="8179" y="9948"/>
                  </a:lnTo>
                  <a:cubicBezTo>
                    <a:pt x="8239" y="9847"/>
                    <a:pt x="8300" y="9747"/>
                    <a:pt x="8340" y="9646"/>
                  </a:cubicBezTo>
                  <a:cubicBezTo>
                    <a:pt x="8340" y="9626"/>
                    <a:pt x="8340" y="9626"/>
                    <a:pt x="8360" y="9606"/>
                  </a:cubicBezTo>
                  <a:cubicBezTo>
                    <a:pt x="8380" y="9546"/>
                    <a:pt x="8420" y="9485"/>
                    <a:pt x="8440" y="9405"/>
                  </a:cubicBezTo>
                  <a:cubicBezTo>
                    <a:pt x="8440" y="9385"/>
                    <a:pt x="8460" y="9345"/>
                    <a:pt x="8460" y="9304"/>
                  </a:cubicBezTo>
                  <a:lnTo>
                    <a:pt x="8501" y="9244"/>
                  </a:lnTo>
                  <a:cubicBezTo>
                    <a:pt x="8501" y="9224"/>
                    <a:pt x="8501" y="9204"/>
                    <a:pt x="8521" y="9184"/>
                  </a:cubicBezTo>
                  <a:cubicBezTo>
                    <a:pt x="8541" y="9124"/>
                    <a:pt x="8541" y="9043"/>
                    <a:pt x="8561" y="8963"/>
                  </a:cubicBezTo>
                  <a:lnTo>
                    <a:pt x="8581" y="8903"/>
                  </a:lnTo>
                  <a:lnTo>
                    <a:pt x="8581" y="8842"/>
                  </a:lnTo>
                  <a:cubicBezTo>
                    <a:pt x="8581" y="8822"/>
                    <a:pt x="8601" y="8782"/>
                    <a:pt x="8601" y="8762"/>
                  </a:cubicBezTo>
                  <a:cubicBezTo>
                    <a:pt x="8601" y="8742"/>
                    <a:pt x="8621" y="8621"/>
                    <a:pt x="8621" y="8561"/>
                  </a:cubicBezTo>
                  <a:cubicBezTo>
                    <a:pt x="8641" y="8481"/>
                    <a:pt x="8621" y="8481"/>
                    <a:pt x="8621" y="8440"/>
                  </a:cubicBezTo>
                  <a:lnTo>
                    <a:pt x="8621" y="8400"/>
                  </a:lnTo>
                  <a:lnTo>
                    <a:pt x="8621" y="8360"/>
                  </a:lnTo>
                  <a:cubicBezTo>
                    <a:pt x="8621" y="8300"/>
                    <a:pt x="8621" y="8219"/>
                    <a:pt x="8641" y="8159"/>
                  </a:cubicBezTo>
                  <a:cubicBezTo>
                    <a:pt x="8661" y="8079"/>
                    <a:pt x="8641" y="8018"/>
                    <a:pt x="8641" y="7958"/>
                  </a:cubicBezTo>
                  <a:lnTo>
                    <a:pt x="8641" y="7938"/>
                  </a:lnTo>
                  <a:cubicBezTo>
                    <a:pt x="8641" y="7797"/>
                    <a:pt x="8641" y="7757"/>
                    <a:pt x="8641" y="7677"/>
                  </a:cubicBezTo>
                  <a:lnTo>
                    <a:pt x="8641" y="7476"/>
                  </a:lnTo>
                  <a:lnTo>
                    <a:pt x="8641" y="7375"/>
                  </a:lnTo>
                  <a:lnTo>
                    <a:pt x="8641" y="7335"/>
                  </a:lnTo>
                  <a:lnTo>
                    <a:pt x="8641" y="7255"/>
                  </a:lnTo>
                  <a:cubicBezTo>
                    <a:pt x="8641" y="7195"/>
                    <a:pt x="8641" y="7114"/>
                    <a:pt x="8621" y="7054"/>
                  </a:cubicBezTo>
                  <a:cubicBezTo>
                    <a:pt x="8601" y="6973"/>
                    <a:pt x="8601" y="6913"/>
                    <a:pt x="8581" y="6833"/>
                  </a:cubicBezTo>
                  <a:cubicBezTo>
                    <a:pt x="8581" y="6752"/>
                    <a:pt x="8561" y="6692"/>
                    <a:pt x="8541" y="6612"/>
                  </a:cubicBezTo>
                  <a:cubicBezTo>
                    <a:pt x="8541" y="6551"/>
                    <a:pt x="8521" y="6471"/>
                    <a:pt x="8501" y="6391"/>
                  </a:cubicBezTo>
                  <a:lnTo>
                    <a:pt x="8480" y="6330"/>
                  </a:lnTo>
                  <a:cubicBezTo>
                    <a:pt x="8480" y="6310"/>
                    <a:pt x="8480" y="6290"/>
                    <a:pt x="8480" y="6270"/>
                  </a:cubicBezTo>
                  <a:cubicBezTo>
                    <a:pt x="8460" y="6250"/>
                    <a:pt x="8460" y="6190"/>
                    <a:pt x="8440" y="6150"/>
                  </a:cubicBezTo>
                  <a:cubicBezTo>
                    <a:pt x="8420" y="6069"/>
                    <a:pt x="8400" y="5989"/>
                    <a:pt x="8380" y="5908"/>
                  </a:cubicBezTo>
                  <a:lnTo>
                    <a:pt x="8340" y="5808"/>
                  </a:lnTo>
                  <a:cubicBezTo>
                    <a:pt x="8340" y="5788"/>
                    <a:pt x="8340" y="5748"/>
                    <a:pt x="8320" y="5728"/>
                  </a:cubicBezTo>
                  <a:lnTo>
                    <a:pt x="8300" y="5627"/>
                  </a:lnTo>
                  <a:cubicBezTo>
                    <a:pt x="8259" y="5547"/>
                    <a:pt x="8239" y="5446"/>
                    <a:pt x="8199" y="5346"/>
                  </a:cubicBezTo>
                  <a:cubicBezTo>
                    <a:pt x="8199" y="5326"/>
                    <a:pt x="8179" y="5306"/>
                    <a:pt x="8179" y="5265"/>
                  </a:cubicBezTo>
                  <a:lnTo>
                    <a:pt x="8139" y="5185"/>
                  </a:lnTo>
                  <a:cubicBezTo>
                    <a:pt x="8119" y="5125"/>
                    <a:pt x="8099" y="5064"/>
                    <a:pt x="8079" y="5024"/>
                  </a:cubicBezTo>
                  <a:cubicBezTo>
                    <a:pt x="8058" y="4964"/>
                    <a:pt x="8018" y="4864"/>
                    <a:pt x="7978" y="4783"/>
                  </a:cubicBezTo>
                  <a:cubicBezTo>
                    <a:pt x="7958" y="4743"/>
                    <a:pt x="7958" y="4723"/>
                    <a:pt x="7938" y="4683"/>
                  </a:cubicBezTo>
                  <a:cubicBezTo>
                    <a:pt x="7918" y="4663"/>
                    <a:pt x="7918" y="4642"/>
                    <a:pt x="7918" y="4642"/>
                  </a:cubicBezTo>
                  <a:lnTo>
                    <a:pt x="7777" y="4361"/>
                  </a:lnTo>
                  <a:cubicBezTo>
                    <a:pt x="7757" y="4301"/>
                    <a:pt x="7717" y="4220"/>
                    <a:pt x="7697" y="4160"/>
                  </a:cubicBezTo>
                  <a:lnTo>
                    <a:pt x="7697" y="4140"/>
                  </a:lnTo>
                  <a:cubicBezTo>
                    <a:pt x="7636" y="4040"/>
                    <a:pt x="7576" y="3919"/>
                    <a:pt x="7516" y="3819"/>
                  </a:cubicBezTo>
                  <a:cubicBezTo>
                    <a:pt x="7496" y="3778"/>
                    <a:pt x="7456" y="3718"/>
                    <a:pt x="7435" y="3678"/>
                  </a:cubicBezTo>
                  <a:cubicBezTo>
                    <a:pt x="7335" y="3517"/>
                    <a:pt x="7235" y="3356"/>
                    <a:pt x="7134" y="3196"/>
                  </a:cubicBezTo>
                  <a:cubicBezTo>
                    <a:pt x="7114" y="3176"/>
                    <a:pt x="7094" y="3135"/>
                    <a:pt x="7074" y="3115"/>
                  </a:cubicBezTo>
                  <a:cubicBezTo>
                    <a:pt x="6993" y="2975"/>
                    <a:pt x="6913" y="2854"/>
                    <a:pt x="6833" y="2733"/>
                  </a:cubicBezTo>
                  <a:cubicBezTo>
                    <a:pt x="6792" y="2673"/>
                    <a:pt x="6752" y="2633"/>
                    <a:pt x="6712" y="2573"/>
                  </a:cubicBezTo>
                  <a:cubicBezTo>
                    <a:pt x="6672" y="2533"/>
                    <a:pt x="6592" y="2412"/>
                    <a:pt x="6511" y="2332"/>
                  </a:cubicBezTo>
                  <a:lnTo>
                    <a:pt x="6491" y="2291"/>
                  </a:lnTo>
                  <a:cubicBezTo>
                    <a:pt x="6451" y="2231"/>
                    <a:pt x="6391" y="2171"/>
                    <a:pt x="6330" y="2111"/>
                  </a:cubicBezTo>
                  <a:cubicBezTo>
                    <a:pt x="6290" y="2050"/>
                    <a:pt x="6230" y="1990"/>
                    <a:pt x="6170" y="1910"/>
                  </a:cubicBezTo>
                  <a:lnTo>
                    <a:pt x="6129" y="1869"/>
                  </a:lnTo>
                  <a:lnTo>
                    <a:pt x="6049" y="1789"/>
                  </a:lnTo>
                  <a:lnTo>
                    <a:pt x="5888" y="1628"/>
                  </a:lnTo>
                  <a:lnTo>
                    <a:pt x="5748" y="1488"/>
                  </a:lnTo>
                  <a:lnTo>
                    <a:pt x="5687" y="1447"/>
                  </a:lnTo>
                  <a:cubicBezTo>
                    <a:pt x="5667" y="1427"/>
                    <a:pt x="5667" y="1427"/>
                    <a:pt x="5647" y="1407"/>
                  </a:cubicBezTo>
                  <a:cubicBezTo>
                    <a:pt x="5587" y="1347"/>
                    <a:pt x="5506" y="1267"/>
                    <a:pt x="5426" y="1206"/>
                  </a:cubicBezTo>
                  <a:lnTo>
                    <a:pt x="5326" y="1126"/>
                  </a:lnTo>
                  <a:lnTo>
                    <a:pt x="5285" y="1086"/>
                  </a:lnTo>
                  <a:lnTo>
                    <a:pt x="5225" y="1045"/>
                  </a:lnTo>
                  <a:lnTo>
                    <a:pt x="5024" y="905"/>
                  </a:lnTo>
                  <a:cubicBezTo>
                    <a:pt x="4984" y="865"/>
                    <a:pt x="4944" y="824"/>
                    <a:pt x="4883" y="804"/>
                  </a:cubicBezTo>
                  <a:lnTo>
                    <a:pt x="4863" y="784"/>
                  </a:lnTo>
                  <a:lnTo>
                    <a:pt x="4843" y="764"/>
                  </a:lnTo>
                  <a:cubicBezTo>
                    <a:pt x="4783" y="724"/>
                    <a:pt x="4723" y="684"/>
                    <a:pt x="4662" y="644"/>
                  </a:cubicBezTo>
                  <a:lnTo>
                    <a:pt x="4482" y="523"/>
                  </a:lnTo>
                  <a:lnTo>
                    <a:pt x="4441" y="503"/>
                  </a:lnTo>
                  <a:lnTo>
                    <a:pt x="4301" y="423"/>
                  </a:lnTo>
                  <a:lnTo>
                    <a:pt x="4260" y="402"/>
                  </a:lnTo>
                  <a:lnTo>
                    <a:pt x="4180" y="362"/>
                  </a:lnTo>
                  <a:lnTo>
                    <a:pt x="4140" y="342"/>
                  </a:lnTo>
                  <a:lnTo>
                    <a:pt x="4039" y="302"/>
                  </a:lnTo>
                  <a:lnTo>
                    <a:pt x="3979" y="262"/>
                  </a:lnTo>
                  <a:lnTo>
                    <a:pt x="3959" y="262"/>
                  </a:lnTo>
                  <a:lnTo>
                    <a:pt x="3798" y="201"/>
                  </a:lnTo>
                  <a:lnTo>
                    <a:pt x="3638" y="141"/>
                  </a:lnTo>
                  <a:lnTo>
                    <a:pt x="3597" y="141"/>
                  </a:lnTo>
                  <a:lnTo>
                    <a:pt x="3537" y="121"/>
                  </a:lnTo>
                  <a:lnTo>
                    <a:pt x="3457" y="81"/>
                  </a:lnTo>
                  <a:lnTo>
                    <a:pt x="3417" y="81"/>
                  </a:lnTo>
                  <a:lnTo>
                    <a:pt x="3336" y="61"/>
                  </a:lnTo>
                  <a:lnTo>
                    <a:pt x="3276" y="61"/>
                  </a:lnTo>
                  <a:lnTo>
                    <a:pt x="3216" y="41"/>
                  </a:lnTo>
                  <a:lnTo>
                    <a:pt x="3155" y="21"/>
                  </a:lnTo>
                  <a:lnTo>
                    <a:pt x="3035" y="21"/>
                  </a:lnTo>
                  <a:lnTo>
                    <a:pt x="2954" y="1"/>
                  </a:lnTo>
                  <a:close/>
                  <a:moveTo>
                    <a:pt x="6124" y="11419"/>
                  </a:moveTo>
                  <a:lnTo>
                    <a:pt x="6029" y="11475"/>
                  </a:lnTo>
                  <a:cubicBezTo>
                    <a:pt x="6061" y="11459"/>
                    <a:pt x="6092" y="11440"/>
                    <a:pt x="6124" y="11419"/>
                  </a:cubicBez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2203900" y="2188075"/>
              <a:ext cx="143200" cy="402075"/>
            </a:xfrm>
            <a:custGeom>
              <a:rect b="b" l="l" r="r" t="t"/>
              <a:pathLst>
                <a:path extrusionOk="0" h="16083" w="5728">
                  <a:moveTo>
                    <a:pt x="820" y="1"/>
                  </a:moveTo>
                  <a:cubicBezTo>
                    <a:pt x="708" y="1"/>
                    <a:pt x="594" y="23"/>
                    <a:pt x="483" y="71"/>
                  </a:cubicBezTo>
                  <a:cubicBezTo>
                    <a:pt x="41" y="332"/>
                    <a:pt x="41" y="1176"/>
                    <a:pt x="483" y="1960"/>
                  </a:cubicBezTo>
                  <a:cubicBezTo>
                    <a:pt x="3175" y="6602"/>
                    <a:pt x="3155" y="11625"/>
                    <a:pt x="463" y="13173"/>
                  </a:cubicBezTo>
                  <a:cubicBezTo>
                    <a:pt x="0" y="13434"/>
                    <a:pt x="0" y="14278"/>
                    <a:pt x="463" y="15062"/>
                  </a:cubicBezTo>
                  <a:cubicBezTo>
                    <a:pt x="664" y="15403"/>
                    <a:pt x="945" y="15705"/>
                    <a:pt x="1287" y="15926"/>
                  </a:cubicBezTo>
                  <a:cubicBezTo>
                    <a:pt x="1427" y="16031"/>
                    <a:pt x="1589" y="16082"/>
                    <a:pt x="1755" y="16082"/>
                  </a:cubicBezTo>
                  <a:cubicBezTo>
                    <a:pt x="1873" y="16082"/>
                    <a:pt x="1993" y="16056"/>
                    <a:pt x="2110" y="16006"/>
                  </a:cubicBezTo>
                  <a:cubicBezTo>
                    <a:pt x="5707" y="13956"/>
                    <a:pt x="5728" y="7225"/>
                    <a:pt x="2151" y="1015"/>
                  </a:cubicBezTo>
                  <a:cubicBezTo>
                    <a:pt x="1950" y="654"/>
                    <a:pt x="1668" y="372"/>
                    <a:pt x="1307" y="151"/>
                  </a:cubicBezTo>
                  <a:cubicBezTo>
                    <a:pt x="1161" y="54"/>
                    <a:pt x="993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2216450" y="2169225"/>
              <a:ext cx="143200" cy="419525"/>
            </a:xfrm>
            <a:custGeom>
              <a:rect b="b" l="l" r="r" t="t"/>
              <a:pathLst>
                <a:path extrusionOk="0" h="16781" w="5728">
                  <a:moveTo>
                    <a:pt x="76" y="785"/>
                  </a:moveTo>
                  <a:cubicBezTo>
                    <a:pt x="55" y="788"/>
                    <a:pt x="19" y="806"/>
                    <a:pt x="1" y="825"/>
                  </a:cubicBezTo>
                  <a:lnTo>
                    <a:pt x="76" y="785"/>
                  </a:lnTo>
                  <a:close/>
                  <a:moveTo>
                    <a:pt x="1608" y="1"/>
                  </a:moveTo>
                  <a:cubicBezTo>
                    <a:pt x="1588" y="21"/>
                    <a:pt x="1568" y="21"/>
                    <a:pt x="1528" y="21"/>
                  </a:cubicBezTo>
                  <a:cubicBezTo>
                    <a:pt x="1508" y="41"/>
                    <a:pt x="1468" y="61"/>
                    <a:pt x="1448" y="61"/>
                  </a:cubicBezTo>
                  <a:lnTo>
                    <a:pt x="76" y="785"/>
                  </a:lnTo>
                  <a:lnTo>
                    <a:pt x="76" y="785"/>
                  </a:lnTo>
                  <a:cubicBezTo>
                    <a:pt x="78" y="785"/>
                    <a:pt x="80" y="785"/>
                    <a:pt x="81" y="785"/>
                  </a:cubicBezTo>
                  <a:cubicBezTo>
                    <a:pt x="121" y="765"/>
                    <a:pt x="142" y="765"/>
                    <a:pt x="182" y="765"/>
                  </a:cubicBezTo>
                  <a:lnTo>
                    <a:pt x="363" y="765"/>
                  </a:lnTo>
                  <a:lnTo>
                    <a:pt x="463" y="785"/>
                  </a:lnTo>
                  <a:lnTo>
                    <a:pt x="564" y="805"/>
                  </a:lnTo>
                  <a:cubicBezTo>
                    <a:pt x="604" y="825"/>
                    <a:pt x="644" y="825"/>
                    <a:pt x="684" y="845"/>
                  </a:cubicBezTo>
                  <a:cubicBezTo>
                    <a:pt x="704" y="865"/>
                    <a:pt x="744" y="885"/>
                    <a:pt x="785" y="905"/>
                  </a:cubicBezTo>
                  <a:cubicBezTo>
                    <a:pt x="865" y="945"/>
                    <a:pt x="925" y="1006"/>
                    <a:pt x="1006" y="1066"/>
                  </a:cubicBezTo>
                  <a:cubicBezTo>
                    <a:pt x="1066" y="1106"/>
                    <a:pt x="1146" y="1187"/>
                    <a:pt x="1207" y="1247"/>
                  </a:cubicBezTo>
                  <a:lnTo>
                    <a:pt x="1227" y="1267"/>
                  </a:lnTo>
                  <a:cubicBezTo>
                    <a:pt x="1287" y="1327"/>
                    <a:pt x="1327" y="1388"/>
                    <a:pt x="1387" y="1468"/>
                  </a:cubicBezTo>
                  <a:lnTo>
                    <a:pt x="1428" y="1528"/>
                  </a:lnTo>
                  <a:cubicBezTo>
                    <a:pt x="1488" y="1609"/>
                    <a:pt x="1548" y="1689"/>
                    <a:pt x="1608" y="1769"/>
                  </a:cubicBezTo>
                  <a:cubicBezTo>
                    <a:pt x="1709" y="1950"/>
                    <a:pt x="1809" y="2131"/>
                    <a:pt x="1910" y="2312"/>
                  </a:cubicBezTo>
                  <a:cubicBezTo>
                    <a:pt x="1930" y="2372"/>
                    <a:pt x="1970" y="2432"/>
                    <a:pt x="1990" y="2493"/>
                  </a:cubicBezTo>
                  <a:cubicBezTo>
                    <a:pt x="2071" y="2613"/>
                    <a:pt x="2131" y="2754"/>
                    <a:pt x="2191" y="2875"/>
                  </a:cubicBezTo>
                  <a:lnTo>
                    <a:pt x="2312" y="3096"/>
                  </a:lnTo>
                  <a:cubicBezTo>
                    <a:pt x="2352" y="3196"/>
                    <a:pt x="2412" y="3317"/>
                    <a:pt x="2473" y="3437"/>
                  </a:cubicBezTo>
                  <a:cubicBezTo>
                    <a:pt x="2513" y="3538"/>
                    <a:pt x="2533" y="3578"/>
                    <a:pt x="2573" y="3658"/>
                  </a:cubicBezTo>
                  <a:cubicBezTo>
                    <a:pt x="2613" y="3739"/>
                    <a:pt x="2653" y="3839"/>
                    <a:pt x="2694" y="3940"/>
                  </a:cubicBezTo>
                  <a:cubicBezTo>
                    <a:pt x="2794" y="4141"/>
                    <a:pt x="2874" y="4362"/>
                    <a:pt x="2975" y="4583"/>
                  </a:cubicBezTo>
                  <a:lnTo>
                    <a:pt x="3015" y="4683"/>
                  </a:lnTo>
                  <a:cubicBezTo>
                    <a:pt x="3095" y="4884"/>
                    <a:pt x="3176" y="5105"/>
                    <a:pt x="3256" y="5326"/>
                  </a:cubicBezTo>
                  <a:lnTo>
                    <a:pt x="3337" y="5547"/>
                  </a:lnTo>
                  <a:cubicBezTo>
                    <a:pt x="3377" y="5668"/>
                    <a:pt x="3417" y="5788"/>
                    <a:pt x="3457" y="5929"/>
                  </a:cubicBezTo>
                  <a:cubicBezTo>
                    <a:pt x="3497" y="6050"/>
                    <a:pt x="3517" y="6110"/>
                    <a:pt x="3538" y="6190"/>
                  </a:cubicBezTo>
                  <a:cubicBezTo>
                    <a:pt x="3578" y="6291"/>
                    <a:pt x="3618" y="6391"/>
                    <a:pt x="3638" y="6492"/>
                  </a:cubicBezTo>
                  <a:cubicBezTo>
                    <a:pt x="3658" y="6592"/>
                    <a:pt x="3698" y="6713"/>
                    <a:pt x="3718" y="6833"/>
                  </a:cubicBezTo>
                  <a:cubicBezTo>
                    <a:pt x="3759" y="6934"/>
                    <a:pt x="3779" y="6974"/>
                    <a:pt x="3779" y="7054"/>
                  </a:cubicBezTo>
                  <a:cubicBezTo>
                    <a:pt x="3819" y="7195"/>
                    <a:pt x="3859" y="7316"/>
                    <a:pt x="3879" y="7456"/>
                  </a:cubicBezTo>
                  <a:cubicBezTo>
                    <a:pt x="3879" y="7496"/>
                    <a:pt x="3899" y="7557"/>
                    <a:pt x="3919" y="7597"/>
                  </a:cubicBezTo>
                  <a:cubicBezTo>
                    <a:pt x="3960" y="7778"/>
                    <a:pt x="4000" y="7959"/>
                    <a:pt x="4020" y="8139"/>
                  </a:cubicBezTo>
                  <a:lnTo>
                    <a:pt x="4040" y="8260"/>
                  </a:lnTo>
                  <a:cubicBezTo>
                    <a:pt x="4080" y="8401"/>
                    <a:pt x="4100" y="8521"/>
                    <a:pt x="4120" y="8662"/>
                  </a:cubicBezTo>
                  <a:cubicBezTo>
                    <a:pt x="4120" y="8722"/>
                    <a:pt x="4140" y="8782"/>
                    <a:pt x="4140" y="8843"/>
                  </a:cubicBezTo>
                  <a:cubicBezTo>
                    <a:pt x="4161" y="8943"/>
                    <a:pt x="4181" y="9064"/>
                    <a:pt x="4181" y="9164"/>
                  </a:cubicBezTo>
                  <a:lnTo>
                    <a:pt x="4201" y="9365"/>
                  </a:lnTo>
                  <a:lnTo>
                    <a:pt x="4241" y="9667"/>
                  </a:lnTo>
                  <a:lnTo>
                    <a:pt x="4261" y="9868"/>
                  </a:lnTo>
                  <a:cubicBezTo>
                    <a:pt x="4261" y="9968"/>
                    <a:pt x="4261" y="10089"/>
                    <a:pt x="4261" y="10189"/>
                  </a:cubicBezTo>
                  <a:lnTo>
                    <a:pt x="4261" y="10350"/>
                  </a:lnTo>
                  <a:lnTo>
                    <a:pt x="4261" y="10732"/>
                  </a:lnTo>
                  <a:lnTo>
                    <a:pt x="4261" y="10832"/>
                  </a:lnTo>
                  <a:lnTo>
                    <a:pt x="4261" y="11314"/>
                  </a:lnTo>
                  <a:lnTo>
                    <a:pt x="4261" y="11435"/>
                  </a:lnTo>
                  <a:lnTo>
                    <a:pt x="4241" y="11777"/>
                  </a:lnTo>
                  <a:cubicBezTo>
                    <a:pt x="4241" y="11837"/>
                    <a:pt x="4241" y="11897"/>
                    <a:pt x="4221" y="11957"/>
                  </a:cubicBezTo>
                  <a:lnTo>
                    <a:pt x="4201" y="12239"/>
                  </a:lnTo>
                  <a:cubicBezTo>
                    <a:pt x="4201" y="12299"/>
                    <a:pt x="4181" y="12379"/>
                    <a:pt x="4161" y="12440"/>
                  </a:cubicBezTo>
                  <a:cubicBezTo>
                    <a:pt x="4161" y="12520"/>
                    <a:pt x="4140" y="12600"/>
                    <a:pt x="4120" y="12701"/>
                  </a:cubicBezTo>
                  <a:cubicBezTo>
                    <a:pt x="4100" y="12781"/>
                    <a:pt x="4100" y="12842"/>
                    <a:pt x="4080" y="12922"/>
                  </a:cubicBezTo>
                  <a:cubicBezTo>
                    <a:pt x="4060" y="12982"/>
                    <a:pt x="4060" y="13063"/>
                    <a:pt x="4040" y="13143"/>
                  </a:cubicBezTo>
                  <a:cubicBezTo>
                    <a:pt x="4020" y="13203"/>
                    <a:pt x="3980" y="13324"/>
                    <a:pt x="3960" y="13424"/>
                  </a:cubicBezTo>
                  <a:cubicBezTo>
                    <a:pt x="3939" y="13505"/>
                    <a:pt x="3939" y="13525"/>
                    <a:pt x="3919" y="13585"/>
                  </a:cubicBezTo>
                  <a:cubicBezTo>
                    <a:pt x="3859" y="13746"/>
                    <a:pt x="3819" y="13907"/>
                    <a:pt x="3759" y="14047"/>
                  </a:cubicBezTo>
                  <a:cubicBezTo>
                    <a:pt x="3759" y="14047"/>
                    <a:pt x="3759" y="14067"/>
                    <a:pt x="3759" y="14067"/>
                  </a:cubicBezTo>
                  <a:cubicBezTo>
                    <a:pt x="3698" y="14228"/>
                    <a:pt x="3638" y="14369"/>
                    <a:pt x="3558" y="14530"/>
                  </a:cubicBezTo>
                  <a:lnTo>
                    <a:pt x="3477" y="14710"/>
                  </a:lnTo>
                  <a:lnTo>
                    <a:pt x="3397" y="14851"/>
                  </a:lnTo>
                  <a:cubicBezTo>
                    <a:pt x="3357" y="14932"/>
                    <a:pt x="3317" y="14992"/>
                    <a:pt x="3276" y="15072"/>
                  </a:cubicBezTo>
                  <a:lnTo>
                    <a:pt x="3216" y="15173"/>
                  </a:lnTo>
                  <a:cubicBezTo>
                    <a:pt x="3156" y="15273"/>
                    <a:pt x="3075" y="15374"/>
                    <a:pt x="3015" y="15474"/>
                  </a:cubicBezTo>
                  <a:lnTo>
                    <a:pt x="2975" y="15534"/>
                  </a:lnTo>
                  <a:cubicBezTo>
                    <a:pt x="2915" y="15595"/>
                    <a:pt x="2854" y="15675"/>
                    <a:pt x="2794" y="15755"/>
                  </a:cubicBezTo>
                  <a:lnTo>
                    <a:pt x="2734" y="15836"/>
                  </a:lnTo>
                  <a:cubicBezTo>
                    <a:pt x="2653" y="15896"/>
                    <a:pt x="2593" y="15976"/>
                    <a:pt x="2533" y="16037"/>
                  </a:cubicBezTo>
                  <a:lnTo>
                    <a:pt x="2493" y="16077"/>
                  </a:lnTo>
                  <a:cubicBezTo>
                    <a:pt x="2412" y="16157"/>
                    <a:pt x="2312" y="16238"/>
                    <a:pt x="2231" y="16318"/>
                  </a:cubicBezTo>
                  <a:lnTo>
                    <a:pt x="2171" y="16378"/>
                  </a:lnTo>
                  <a:cubicBezTo>
                    <a:pt x="2091" y="16419"/>
                    <a:pt x="2030" y="16479"/>
                    <a:pt x="1950" y="16539"/>
                  </a:cubicBezTo>
                  <a:lnTo>
                    <a:pt x="1870" y="16579"/>
                  </a:lnTo>
                  <a:cubicBezTo>
                    <a:pt x="1769" y="16660"/>
                    <a:pt x="1689" y="16720"/>
                    <a:pt x="1588" y="16780"/>
                  </a:cubicBezTo>
                  <a:lnTo>
                    <a:pt x="2995" y="15956"/>
                  </a:lnTo>
                  <a:cubicBezTo>
                    <a:pt x="3095" y="15896"/>
                    <a:pt x="3196" y="15836"/>
                    <a:pt x="3296" y="15755"/>
                  </a:cubicBezTo>
                  <a:lnTo>
                    <a:pt x="3377" y="15715"/>
                  </a:lnTo>
                  <a:cubicBezTo>
                    <a:pt x="3437" y="15655"/>
                    <a:pt x="3517" y="15595"/>
                    <a:pt x="3578" y="15554"/>
                  </a:cubicBezTo>
                  <a:lnTo>
                    <a:pt x="3658" y="15494"/>
                  </a:lnTo>
                  <a:cubicBezTo>
                    <a:pt x="3739" y="15414"/>
                    <a:pt x="3819" y="15333"/>
                    <a:pt x="3899" y="15253"/>
                  </a:cubicBezTo>
                  <a:lnTo>
                    <a:pt x="3939" y="15213"/>
                  </a:lnTo>
                  <a:cubicBezTo>
                    <a:pt x="4020" y="15153"/>
                    <a:pt x="4080" y="15072"/>
                    <a:pt x="4140" y="15012"/>
                  </a:cubicBezTo>
                  <a:lnTo>
                    <a:pt x="4201" y="14932"/>
                  </a:lnTo>
                  <a:cubicBezTo>
                    <a:pt x="4261" y="14851"/>
                    <a:pt x="4321" y="14771"/>
                    <a:pt x="4382" y="14710"/>
                  </a:cubicBezTo>
                  <a:lnTo>
                    <a:pt x="4422" y="14650"/>
                  </a:lnTo>
                  <a:cubicBezTo>
                    <a:pt x="4482" y="14570"/>
                    <a:pt x="4542" y="14469"/>
                    <a:pt x="4603" y="14389"/>
                  </a:cubicBezTo>
                  <a:cubicBezTo>
                    <a:pt x="4603" y="14389"/>
                    <a:pt x="4623" y="14369"/>
                    <a:pt x="4623" y="14369"/>
                  </a:cubicBezTo>
                  <a:lnTo>
                    <a:pt x="4703" y="14248"/>
                  </a:lnTo>
                  <a:cubicBezTo>
                    <a:pt x="4743" y="14168"/>
                    <a:pt x="4783" y="14108"/>
                    <a:pt x="4824" y="14027"/>
                  </a:cubicBezTo>
                  <a:lnTo>
                    <a:pt x="4884" y="13887"/>
                  </a:lnTo>
                  <a:cubicBezTo>
                    <a:pt x="4904" y="13846"/>
                    <a:pt x="4944" y="13806"/>
                    <a:pt x="4964" y="13766"/>
                  </a:cubicBezTo>
                  <a:cubicBezTo>
                    <a:pt x="4984" y="13726"/>
                    <a:pt x="4964" y="13726"/>
                    <a:pt x="4984" y="13706"/>
                  </a:cubicBezTo>
                  <a:cubicBezTo>
                    <a:pt x="5045" y="13565"/>
                    <a:pt x="5125" y="13404"/>
                    <a:pt x="5185" y="13244"/>
                  </a:cubicBezTo>
                  <a:cubicBezTo>
                    <a:pt x="5226" y="13103"/>
                    <a:pt x="5286" y="12942"/>
                    <a:pt x="5326" y="12781"/>
                  </a:cubicBezTo>
                  <a:lnTo>
                    <a:pt x="5326" y="12761"/>
                  </a:lnTo>
                  <a:cubicBezTo>
                    <a:pt x="5346" y="12701"/>
                    <a:pt x="5346" y="12661"/>
                    <a:pt x="5366" y="12621"/>
                  </a:cubicBezTo>
                  <a:cubicBezTo>
                    <a:pt x="5386" y="12520"/>
                    <a:pt x="5426" y="12420"/>
                    <a:pt x="5447" y="12339"/>
                  </a:cubicBezTo>
                  <a:lnTo>
                    <a:pt x="5447" y="12279"/>
                  </a:lnTo>
                  <a:lnTo>
                    <a:pt x="5487" y="12118"/>
                  </a:lnTo>
                  <a:cubicBezTo>
                    <a:pt x="5507" y="12038"/>
                    <a:pt x="5507" y="11957"/>
                    <a:pt x="5527" y="11897"/>
                  </a:cubicBezTo>
                  <a:lnTo>
                    <a:pt x="5547" y="11817"/>
                  </a:lnTo>
                  <a:cubicBezTo>
                    <a:pt x="5547" y="11777"/>
                    <a:pt x="5567" y="11716"/>
                    <a:pt x="5567" y="11656"/>
                  </a:cubicBezTo>
                  <a:cubicBezTo>
                    <a:pt x="5587" y="11596"/>
                    <a:pt x="5587" y="11515"/>
                    <a:pt x="5607" y="11435"/>
                  </a:cubicBezTo>
                  <a:lnTo>
                    <a:pt x="5607" y="11375"/>
                  </a:lnTo>
                  <a:cubicBezTo>
                    <a:pt x="5607" y="11314"/>
                    <a:pt x="5627" y="11234"/>
                    <a:pt x="5627" y="11174"/>
                  </a:cubicBezTo>
                  <a:cubicBezTo>
                    <a:pt x="5627" y="11113"/>
                    <a:pt x="5648" y="11053"/>
                    <a:pt x="5648" y="10993"/>
                  </a:cubicBezTo>
                  <a:lnTo>
                    <a:pt x="5648" y="10933"/>
                  </a:lnTo>
                  <a:cubicBezTo>
                    <a:pt x="5648" y="10852"/>
                    <a:pt x="5648" y="10752"/>
                    <a:pt x="5668" y="10651"/>
                  </a:cubicBezTo>
                  <a:lnTo>
                    <a:pt x="5668" y="10511"/>
                  </a:lnTo>
                  <a:lnTo>
                    <a:pt x="5668" y="10069"/>
                  </a:lnTo>
                  <a:lnTo>
                    <a:pt x="5668" y="9948"/>
                  </a:lnTo>
                  <a:lnTo>
                    <a:pt x="5728" y="9908"/>
                  </a:lnTo>
                  <a:lnTo>
                    <a:pt x="5728" y="9586"/>
                  </a:lnTo>
                  <a:lnTo>
                    <a:pt x="5728" y="9526"/>
                  </a:lnTo>
                  <a:lnTo>
                    <a:pt x="5728" y="9365"/>
                  </a:lnTo>
                  <a:lnTo>
                    <a:pt x="5728" y="9144"/>
                  </a:lnTo>
                  <a:lnTo>
                    <a:pt x="5728" y="9044"/>
                  </a:lnTo>
                  <a:cubicBezTo>
                    <a:pt x="5728" y="9004"/>
                    <a:pt x="5728" y="8923"/>
                    <a:pt x="5728" y="8843"/>
                  </a:cubicBezTo>
                  <a:cubicBezTo>
                    <a:pt x="5708" y="8782"/>
                    <a:pt x="5728" y="8742"/>
                    <a:pt x="5708" y="8702"/>
                  </a:cubicBezTo>
                  <a:cubicBezTo>
                    <a:pt x="5708" y="8642"/>
                    <a:pt x="5708" y="8582"/>
                    <a:pt x="5688" y="8541"/>
                  </a:cubicBezTo>
                  <a:cubicBezTo>
                    <a:pt x="5688" y="8481"/>
                    <a:pt x="5688" y="8401"/>
                    <a:pt x="5668" y="8340"/>
                  </a:cubicBezTo>
                  <a:cubicBezTo>
                    <a:pt x="5668" y="8280"/>
                    <a:pt x="5668" y="8280"/>
                    <a:pt x="5668" y="8240"/>
                  </a:cubicBezTo>
                  <a:cubicBezTo>
                    <a:pt x="5668" y="8160"/>
                    <a:pt x="5648" y="8079"/>
                    <a:pt x="5627" y="8019"/>
                  </a:cubicBezTo>
                  <a:cubicBezTo>
                    <a:pt x="5607" y="7938"/>
                    <a:pt x="5607" y="7898"/>
                    <a:pt x="5607" y="7838"/>
                  </a:cubicBezTo>
                  <a:lnTo>
                    <a:pt x="5607" y="7778"/>
                  </a:lnTo>
                  <a:cubicBezTo>
                    <a:pt x="5587" y="7657"/>
                    <a:pt x="5567" y="7557"/>
                    <a:pt x="5547" y="7436"/>
                  </a:cubicBezTo>
                  <a:lnTo>
                    <a:pt x="5527" y="7316"/>
                  </a:lnTo>
                  <a:lnTo>
                    <a:pt x="5527" y="7295"/>
                  </a:lnTo>
                  <a:cubicBezTo>
                    <a:pt x="5487" y="7115"/>
                    <a:pt x="5467" y="6954"/>
                    <a:pt x="5426" y="6793"/>
                  </a:cubicBezTo>
                  <a:lnTo>
                    <a:pt x="5426" y="6773"/>
                  </a:lnTo>
                  <a:cubicBezTo>
                    <a:pt x="5426" y="6733"/>
                    <a:pt x="5406" y="6673"/>
                    <a:pt x="5386" y="6632"/>
                  </a:cubicBezTo>
                  <a:cubicBezTo>
                    <a:pt x="5366" y="6512"/>
                    <a:pt x="5326" y="6371"/>
                    <a:pt x="5306" y="6271"/>
                  </a:cubicBezTo>
                  <a:lnTo>
                    <a:pt x="5306" y="6230"/>
                  </a:lnTo>
                  <a:cubicBezTo>
                    <a:pt x="5286" y="6150"/>
                    <a:pt x="5266" y="6070"/>
                    <a:pt x="5246" y="6009"/>
                  </a:cubicBezTo>
                  <a:cubicBezTo>
                    <a:pt x="5226" y="5929"/>
                    <a:pt x="5185" y="5829"/>
                    <a:pt x="5165" y="5728"/>
                  </a:cubicBezTo>
                  <a:cubicBezTo>
                    <a:pt x="5165" y="5708"/>
                    <a:pt x="5145" y="5688"/>
                    <a:pt x="5145" y="5668"/>
                  </a:cubicBezTo>
                  <a:cubicBezTo>
                    <a:pt x="5125" y="5567"/>
                    <a:pt x="5085" y="5467"/>
                    <a:pt x="5065" y="5366"/>
                  </a:cubicBezTo>
                  <a:cubicBezTo>
                    <a:pt x="5025" y="5266"/>
                    <a:pt x="5005" y="5226"/>
                    <a:pt x="4984" y="5145"/>
                  </a:cubicBezTo>
                  <a:lnTo>
                    <a:pt x="4964" y="5085"/>
                  </a:lnTo>
                  <a:cubicBezTo>
                    <a:pt x="4924" y="4964"/>
                    <a:pt x="4884" y="4844"/>
                    <a:pt x="4844" y="4703"/>
                  </a:cubicBezTo>
                  <a:lnTo>
                    <a:pt x="4783" y="4522"/>
                  </a:lnTo>
                  <a:lnTo>
                    <a:pt x="4783" y="4482"/>
                  </a:lnTo>
                  <a:cubicBezTo>
                    <a:pt x="4703" y="4281"/>
                    <a:pt x="4623" y="4060"/>
                    <a:pt x="4522" y="3839"/>
                  </a:cubicBezTo>
                  <a:lnTo>
                    <a:pt x="4522" y="3819"/>
                  </a:lnTo>
                  <a:lnTo>
                    <a:pt x="4502" y="3759"/>
                  </a:lnTo>
                  <a:cubicBezTo>
                    <a:pt x="4402" y="3538"/>
                    <a:pt x="4321" y="3317"/>
                    <a:pt x="4221" y="3096"/>
                  </a:cubicBezTo>
                  <a:cubicBezTo>
                    <a:pt x="4201" y="3076"/>
                    <a:pt x="4201" y="3035"/>
                    <a:pt x="4181" y="2995"/>
                  </a:cubicBezTo>
                  <a:cubicBezTo>
                    <a:pt x="4161" y="2955"/>
                    <a:pt x="4120" y="2895"/>
                    <a:pt x="4100" y="2834"/>
                  </a:cubicBezTo>
                  <a:lnTo>
                    <a:pt x="4000" y="2593"/>
                  </a:lnTo>
                  <a:cubicBezTo>
                    <a:pt x="3939" y="2493"/>
                    <a:pt x="3899" y="2372"/>
                    <a:pt x="3839" y="2272"/>
                  </a:cubicBezTo>
                  <a:lnTo>
                    <a:pt x="3718" y="2031"/>
                  </a:lnTo>
                  <a:lnTo>
                    <a:pt x="3678" y="1950"/>
                  </a:lnTo>
                  <a:lnTo>
                    <a:pt x="3538" y="1669"/>
                  </a:lnTo>
                  <a:lnTo>
                    <a:pt x="3437" y="1488"/>
                  </a:lnTo>
                  <a:cubicBezTo>
                    <a:pt x="3337" y="1307"/>
                    <a:pt x="3236" y="1126"/>
                    <a:pt x="3136" y="945"/>
                  </a:cubicBezTo>
                  <a:cubicBezTo>
                    <a:pt x="3075" y="865"/>
                    <a:pt x="3035" y="785"/>
                    <a:pt x="2975" y="684"/>
                  </a:cubicBezTo>
                  <a:lnTo>
                    <a:pt x="2915" y="624"/>
                  </a:lnTo>
                  <a:cubicBezTo>
                    <a:pt x="2915" y="604"/>
                    <a:pt x="2895" y="584"/>
                    <a:pt x="2874" y="564"/>
                  </a:cubicBezTo>
                  <a:cubicBezTo>
                    <a:pt x="2854" y="544"/>
                    <a:pt x="2814" y="503"/>
                    <a:pt x="2774" y="463"/>
                  </a:cubicBezTo>
                  <a:lnTo>
                    <a:pt x="2754" y="423"/>
                  </a:lnTo>
                  <a:lnTo>
                    <a:pt x="2714" y="403"/>
                  </a:lnTo>
                  <a:lnTo>
                    <a:pt x="2653" y="343"/>
                  </a:lnTo>
                  <a:cubicBezTo>
                    <a:pt x="2633" y="323"/>
                    <a:pt x="2613" y="302"/>
                    <a:pt x="2593" y="282"/>
                  </a:cubicBezTo>
                  <a:lnTo>
                    <a:pt x="2553" y="242"/>
                  </a:lnTo>
                  <a:lnTo>
                    <a:pt x="2493" y="202"/>
                  </a:lnTo>
                  <a:lnTo>
                    <a:pt x="2452" y="162"/>
                  </a:lnTo>
                  <a:lnTo>
                    <a:pt x="2392" y="122"/>
                  </a:lnTo>
                  <a:lnTo>
                    <a:pt x="2251" y="101"/>
                  </a:lnTo>
                  <a:lnTo>
                    <a:pt x="2211" y="81"/>
                  </a:lnTo>
                  <a:lnTo>
                    <a:pt x="2171" y="61"/>
                  </a:lnTo>
                  <a:lnTo>
                    <a:pt x="2131" y="61"/>
                  </a:lnTo>
                  <a:lnTo>
                    <a:pt x="2091" y="41"/>
                  </a:lnTo>
                  <a:lnTo>
                    <a:pt x="2051" y="21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2291325" y="2137850"/>
              <a:ext cx="192425" cy="603825"/>
            </a:xfrm>
            <a:custGeom>
              <a:rect b="b" l="l" r="r" t="t"/>
              <a:pathLst>
                <a:path extrusionOk="0" h="24153" w="7697">
                  <a:moveTo>
                    <a:pt x="851" y="0"/>
                  </a:moveTo>
                  <a:cubicBezTo>
                    <a:pt x="738" y="0"/>
                    <a:pt x="626" y="23"/>
                    <a:pt x="522" y="70"/>
                  </a:cubicBezTo>
                  <a:cubicBezTo>
                    <a:pt x="60" y="332"/>
                    <a:pt x="60" y="1176"/>
                    <a:pt x="522" y="1959"/>
                  </a:cubicBezTo>
                  <a:cubicBezTo>
                    <a:pt x="5124" y="9937"/>
                    <a:pt x="5104" y="18598"/>
                    <a:pt x="462" y="21230"/>
                  </a:cubicBezTo>
                  <a:cubicBezTo>
                    <a:pt x="0" y="21492"/>
                    <a:pt x="0" y="22336"/>
                    <a:pt x="462" y="23119"/>
                  </a:cubicBezTo>
                  <a:cubicBezTo>
                    <a:pt x="663" y="23481"/>
                    <a:pt x="944" y="23782"/>
                    <a:pt x="1286" y="23983"/>
                  </a:cubicBezTo>
                  <a:cubicBezTo>
                    <a:pt x="1435" y="24095"/>
                    <a:pt x="1606" y="24153"/>
                    <a:pt x="1781" y="24153"/>
                  </a:cubicBezTo>
                  <a:cubicBezTo>
                    <a:pt x="1891" y="24153"/>
                    <a:pt x="2002" y="24130"/>
                    <a:pt x="2110" y="24084"/>
                  </a:cubicBezTo>
                  <a:cubicBezTo>
                    <a:pt x="7656" y="20909"/>
                    <a:pt x="7696" y="10560"/>
                    <a:pt x="2170" y="1015"/>
                  </a:cubicBezTo>
                  <a:cubicBezTo>
                    <a:pt x="1969" y="673"/>
                    <a:pt x="1688" y="372"/>
                    <a:pt x="1346" y="151"/>
                  </a:cubicBezTo>
                  <a:cubicBezTo>
                    <a:pt x="1200" y="53"/>
                    <a:pt x="1025" y="0"/>
                    <a:pt x="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2304375" y="2119000"/>
              <a:ext cx="179375" cy="619450"/>
            </a:xfrm>
            <a:custGeom>
              <a:rect b="b" l="l" r="r" t="t"/>
              <a:pathLst>
                <a:path extrusionOk="0" h="24778" w="7175">
                  <a:moveTo>
                    <a:pt x="51" y="797"/>
                  </a:moveTo>
                  <a:cubicBezTo>
                    <a:pt x="29" y="806"/>
                    <a:pt x="15" y="810"/>
                    <a:pt x="0" y="824"/>
                  </a:cubicBezTo>
                  <a:lnTo>
                    <a:pt x="51" y="797"/>
                  </a:lnTo>
                  <a:close/>
                  <a:moveTo>
                    <a:pt x="1608" y="1"/>
                  </a:moveTo>
                  <a:lnTo>
                    <a:pt x="1528" y="21"/>
                  </a:lnTo>
                  <a:cubicBezTo>
                    <a:pt x="1488" y="21"/>
                    <a:pt x="1467" y="41"/>
                    <a:pt x="1427" y="61"/>
                  </a:cubicBezTo>
                  <a:lnTo>
                    <a:pt x="51" y="797"/>
                  </a:lnTo>
                  <a:lnTo>
                    <a:pt x="51" y="797"/>
                  </a:lnTo>
                  <a:cubicBezTo>
                    <a:pt x="59" y="794"/>
                    <a:pt x="69" y="790"/>
                    <a:pt x="81" y="784"/>
                  </a:cubicBezTo>
                  <a:lnTo>
                    <a:pt x="181" y="764"/>
                  </a:lnTo>
                  <a:lnTo>
                    <a:pt x="382" y="764"/>
                  </a:lnTo>
                  <a:cubicBezTo>
                    <a:pt x="422" y="764"/>
                    <a:pt x="443" y="764"/>
                    <a:pt x="483" y="784"/>
                  </a:cubicBezTo>
                  <a:cubicBezTo>
                    <a:pt x="523" y="784"/>
                    <a:pt x="543" y="804"/>
                    <a:pt x="583" y="804"/>
                  </a:cubicBezTo>
                  <a:cubicBezTo>
                    <a:pt x="623" y="824"/>
                    <a:pt x="664" y="824"/>
                    <a:pt x="684" y="844"/>
                  </a:cubicBezTo>
                  <a:cubicBezTo>
                    <a:pt x="724" y="865"/>
                    <a:pt x="764" y="885"/>
                    <a:pt x="804" y="905"/>
                  </a:cubicBezTo>
                  <a:cubicBezTo>
                    <a:pt x="865" y="945"/>
                    <a:pt x="945" y="1005"/>
                    <a:pt x="1025" y="1066"/>
                  </a:cubicBezTo>
                  <a:cubicBezTo>
                    <a:pt x="1086" y="1106"/>
                    <a:pt x="1166" y="1186"/>
                    <a:pt x="1226" y="1246"/>
                  </a:cubicBezTo>
                  <a:cubicBezTo>
                    <a:pt x="1287" y="1307"/>
                    <a:pt x="1347" y="1387"/>
                    <a:pt x="1387" y="1447"/>
                  </a:cubicBezTo>
                  <a:lnTo>
                    <a:pt x="1447" y="1508"/>
                  </a:lnTo>
                  <a:cubicBezTo>
                    <a:pt x="1488" y="1588"/>
                    <a:pt x="1548" y="1668"/>
                    <a:pt x="1608" y="1769"/>
                  </a:cubicBezTo>
                  <a:cubicBezTo>
                    <a:pt x="1769" y="2030"/>
                    <a:pt x="1909" y="2311"/>
                    <a:pt x="2070" y="2593"/>
                  </a:cubicBezTo>
                  <a:lnTo>
                    <a:pt x="2211" y="2874"/>
                  </a:lnTo>
                  <a:cubicBezTo>
                    <a:pt x="2311" y="3055"/>
                    <a:pt x="2412" y="3256"/>
                    <a:pt x="2512" y="3437"/>
                  </a:cubicBezTo>
                  <a:lnTo>
                    <a:pt x="2673" y="3798"/>
                  </a:lnTo>
                  <a:cubicBezTo>
                    <a:pt x="2774" y="3959"/>
                    <a:pt x="2854" y="4140"/>
                    <a:pt x="2934" y="4301"/>
                  </a:cubicBezTo>
                  <a:cubicBezTo>
                    <a:pt x="2995" y="4421"/>
                    <a:pt x="3055" y="4542"/>
                    <a:pt x="3095" y="4663"/>
                  </a:cubicBezTo>
                  <a:cubicBezTo>
                    <a:pt x="3196" y="4843"/>
                    <a:pt x="3276" y="5044"/>
                    <a:pt x="3356" y="5225"/>
                  </a:cubicBezTo>
                  <a:cubicBezTo>
                    <a:pt x="3376" y="5285"/>
                    <a:pt x="3417" y="5366"/>
                    <a:pt x="3437" y="5426"/>
                  </a:cubicBezTo>
                  <a:cubicBezTo>
                    <a:pt x="3557" y="5687"/>
                    <a:pt x="3658" y="5949"/>
                    <a:pt x="3758" y="6210"/>
                  </a:cubicBezTo>
                  <a:cubicBezTo>
                    <a:pt x="3899" y="6551"/>
                    <a:pt x="4019" y="6873"/>
                    <a:pt x="4140" y="7194"/>
                  </a:cubicBezTo>
                  <a:cubicBezTo>
                    <a:pt x="4180" y="7315"/>
                    <a:pt x="4220" y="7436"/>
                    <a:pt x="4261" y="7536"/>
                  </a:cubicBezTo>
                  <a:cubicBezTo>
                    <a:pt x="4321" y="7737"/>
                    <a:pt x="4381" y="7938"/>
                    <a:pt x="4441" y="8119"/>
                  </a:cubicBezTo>
                  <a:cubicBezTo>
                    <a:pt x="4502" y="8280"/>
                    <a:pt x="4542" y="8420"/>
                    <a:pt x="4582" y="8561"/>
                  </a:cubicBezTo>
                  <a:cubicBezTo>
                    <a:pt x="4622" y="8702"/>
                    <a:pt x="4683" y="8862"/>
                    <a:pt x="4723" y="9023"/>
                  </a:cubicBezTo>
                  <a:cubicBezTo>
                    <a:pt x="4763" y="9184"/>
                    <a:pt x="4823" y="9365"/>
                    <a:pt x="4863" y="9525"/>
                  </a:cubicBezTo>
                  <a:cubicBezTo>
                    <a:pt x="4884" y="9646"/>
                    <a:pt x="4924" y="9767"/>
                    <a:pt x="4944" y="9867"/>
                  </a:cubicBezTo>
                  <a:cubicBezTo>
                    <a:pt x="5004" y="10088"/>
                    <a:pt x="5044" y="10289"/>
                    <a:pt x="5105" y="10490"/>
                  </a:cubicBezTo>
                  <a:cubicBezTo>
                    <a:pt x="5125" y="10570"/>
                    <a:pt x="5145" y="10631"/>
                    <a:pt x="5145" y="10711"/>
                  </a:cubicBezTo>
                  <a:cubicBezTo>
                    <a:pt x="5205" y="10972"/>
                    <a:pt x="5265" y="11254"/>
                    <a:pt x="5326" y="11515"/>
                  </a:cubicBezTo>
                  <a:cubicBezTo>
                    <a:pt x="5326" y="11595"/>
                    <a:pt x="5346" y="11656"/>
                    <a:pt x="5346" y="11716"/>
                  </a:cubicBezTo>
                  <a:cubicBezTo>
                    <a:pt x="5386" y="11917"/>
                    <a:pt x="5426" y="12118"/>
                    <a:pt x="5446" y="12319"/>
                  </a:cubicBezTo>
                  <a:cubicBezTo>
                    <a:pt x="5466" y="12419"/>
                    <a:pt x="5486" y="12520"/>
                    <a:pt x="5486" y="12600"/>
                  </a:cubicBezTo>
                  <a:cubicBezTo>
                    <a:pt x="5527" y="12781"/>
                    <a:pt x="5547" y="12942"/>
                    <a:pt x="5567" y="13102"/>
                  </a:cubicBezTo>
                  <a:cubicBezTo>
                    <a:pt x="5567" y="13203"/>
                    <a:pt x="5587" y="13303"/>
                    <a:pt x="5587" y="13404"/>
                  </a:cubicBezTo>
                  <a:cubicBezTo>
                    <a:pt x="5607" y="13565"/>
                    <a:pt x="5627" y="13725"/>
                    <a:pt x="5647" y="13886"/>
                  </a:cubicBezTo>
                  <a:cubicBezTo>
                    <a:pt x="5647" y="13987"/>
                    <a:pt x="5667" y="14087"/>
                    <a:pt x="5667" y="14188"/>
                  </a:cubicBezTo>
                  <a:cubicBezTo>
                    <a:pt x="5667" y="14348"/>
                    <a:pt x="5687" y="14509"/>
                    <a:pt x="5687" y="14690"/>
                  </a:cubicBezTo>
                  <a:cubicBezTo>
                    <a:pt x="5687" y="14770"/>
                    <a:pt x="5687" y="14851"/>
                    <a:pt x="5707" y="14951"/>
                  </a:cubicBezTo>
                  <a:lnTo>
                    <a:pt x="5707" y="15534"/>
                  </a:lnTo>
                  <a:lnTo>
                    <a:pt x="5707" y="15695"/>
                  </a:lnTo>
                  <a:cubicBezTo>
                    <a:pt x="5707" y="15936"/>
                    <a:pt x="5707" y="16177"/>
                    <a:pt x="5687" y="16418"/>
                  </a:cubicBezTo>
                  <a:cubicBezTo>
                    <a:pt x="5687" y="16478"/>
                    <a:pt x="5687" y="16539"/>
                    <a:pt x="5667" y="16619"/>
                  </a:cubicBezTo>
                  <a:cubicBezTo>
                    <a:pt x="5667" y="16780"/>
                    <a:pt x="5647" y="16961"/>
                    <a:pt x="5647" y="17121"/>
                  </a:cubicBezTo>
                  <a:cubicBezTo>
                    <a:pt x="5647" y="17222"/>
                    <a:pt x="5627" y="17322"/>
                    <a:pt x="5607" y="17403"/>
                  </a:cubicBezTo>
                  <a:cubicBezTo>
                    <a:pt x="5587" y="17543"/>
                    <a:pt x="5587" y="17684"/>
                    <a:pt x="5567" y="17825"/>
                  </a:cubicBezTo>
                  <a:cubicBezTo>
                    <a:pt x="5547" y="17965"/>
                    <a:pt x="5527" y="18046"/>
                    <a:pt x="5506" y="18146"/>
                  </a:cubicBezTo>
                  <a:cubicBezTo>
                    <a:pt x="5506" y="18267"/>
                    <a:pt x="5486" y="18407"/>
                    <a:pt x="5446" y="18528"/>
                  </a:cubicBezTo>
                  <a:cubicBezTo>
                    <a:pt x="5426" y="18649"/>
                    <a:pt x="5406" y="18749"/>
                    <a:pt x="5386" y="18870"/>
                  </a:cubicBezTo>
                  <a:cubicBezTo>
                    <a:pt x="5366" y="18970"/>
                    <a:pt x="5346" y="19091"/>
                    <a:pt x="5306" y="19211"/>
                  </a:cubicBezTo>
                  <a:cubicBezTo>
                    <a:pt x="5285" y="19312"/>
                    <a:pt x="5245" y="19493"/>
                    <a:pt x="5205" y="19633"/>
                  </a:cubicBezTo>
                  <a:cubicBezTo>
                    <a:pt x="5185" y="19714"/>
                    <a:pt x="5145" y="19814"/>
                    <a:pt x="5125" y="19894"/>
                  </a:cubicBezTo>
                  <a:cubicBezTo>
                    <a:pt x="5064" y="20136"/>
                    <a:pt x="4984" y="20357"/>
                    <a:pt x="4904" y="20598"/>
                  </a:cubicBezTo>
                  <a:cubicBezTo>
                    <a:pt x="4823" y="20779"/>
                    <a:pt x="4763" y="20939"/>
                    <a:pt x="4683" y="21120"/>
                  </a:cubicBezTo>
                  <a:cubicBezTo>
                    <a:pt x="4663" y="21160"/>
                    <a:pt x="4642" y="21221"/>
                    <a:pt x="4622" y="21261"/>
                  </a:cubicBezTo>
                  <a:cubicBezTo>
                    <a:pt x="4562" y="21381"/>
                    <a:pt x="4502" y="21502"/>
                    <a:pt x="4441" y="21623"/>
                  </a:cubicBezTo>
                  <a:cubicBezTo>
                    <a:pt x="4401" y="21683"/>
                    <a:pt x="4381" y="21763"/>
                    <a:pt x="4341" y="21824"/>
                  </a:cubicBezTo>
                  <a:cubicBezTo>
                    <a:pt x="4281" y="21944"/>
                    <a:pt x="4220" y="22045"/>
                    <a:pt x="4140" y="22145"/>
                  </a:cubicBezTo>
                  <a:cubicBezTo>
                    <a:pt x="4120" y="22205"/>
                    <a:pt x="4080" y="22266"/>
                    <a:pt x="4040" y="22326"/>
                  </a:cubicBezTo>
                  <a:cubicBezTo>
                    <a:pt x="3939" y="22487"/>
                    <a:pt x="3839" y="22627"/>
                    <a:pt x="3738" y="22768"/>
                  </a:cubicBezTo>
                  <a:lnTo>
                    <a:pt x="3678" y="22868"/>
                  </a:lnTo>
                  <a:cubicBezTo>
                    <a:pt x="3577" y="22989"/>
                    <a:pt x="3497" y="23090"/>
                    <a:pt x="3397" y="23210"/>
                  </a:cubicBezTo>
                  <a:lnTo>
                    <a:pt x="3296" y="23331"/>
                  </a:lnTo>
                  <a:cubicBezTo>
                    <a:pt x="3196" y="23431"/>
                    <a:pt x="3095" y="23552"/>
                    <a:pt x="2995" y="23652"/>
                  </a:cubicBezTo>
                  <a:lnTo>
                    <a:pt x="2934" y="23712"/>
                  </a:lnTo>
                  <a:cubicBezTo>
                    <a:pt x="2794" y="23833"/>
                    <a:pt x="2673" y="23954"/>
                    <a:pt x="2532" y="24074"/>
                  </a:cubicBezTo>
                  <a:lnTo>
                    <a:pt x="2432" y="24155"/>
                  </a:lnTo>
                  <a:cubicBezTo>
                    <a:pt x="2311" y="24235"/>
                    <a:pt x="2211" y="24335"/>
                    <a:pt x="2110" y="24416"/>
                  </a:cubicBezTo>
                  <a:lnTo>
                    <a:pt x="1970" y="24496"/>
                  </a:lnTo>
                  <a:cubicBezTo>
                    <a:pt x="1903" y="24544"/>
                    <a:pt x="1836" y="24592"/>
                    <a:pt x="1767" y="24638"/>
                  </a:cubicBezTo>
                  <a:lnTo>
                    <a:pt x="1767" y="24638"/>
                  </a:lnTo>
                  <a:lnTo>
                    <a:pt x="2934" y="23954"/>
                  </a:lnTo>
                  <a:cubicBezTo>
                    <a:pt x="3095" y="23873"/>
                    <a:pt x="3256" y="23773"/>
                    <a:pt x="3397" y="23672"/>
                  </a:cubicBezTo>
                  <a:lnTo>
                    <a:pt x="3517" y="23592"/>
                  </a:lnTo>
                  <a:cubicBezTo>
                    <a:pt x="3638" y="23512"/>
                    <a:pt x="3738" y="23431"/>
                    <a:pt x="3839" y="23331"/>
                  </a:cubicBezTo>
                  <a:lnTo>
                    <a:pt x="3959" y="23250"/>
                  </a:lnTo>
                  <a:cubicBezTo>
                    <a:pt x="4080" y="23130"/>
                    <a:pt x="4220" y="23029"/>
                    <a:pt x="4341" y="22909"/>
                  </a:cubicBezTo>
                  <a:lnTo>
                    <a:pt x="4401" y="22828"/>
                  </a:lnTo>
                  <a:cubicBezTo>
                    <a:pt x="4502" y="22728"/>
                    <a:pt x="4622" y="22627"/>
                    <a:pt x="4703" y="22507"/>
                  </a:cubicBezTo>
                  <a:lnTo>
                    <a:pt x="4823" y="22386"/>
                  </a:lnTo>
                  <a:cubicBezTo>
                    <a:pt x="4904" y="22286"/>
                    <a:pt x="5004" y="22165"/>
                    <a:pt x="5084" y="22045"/>
                  </a:cubicBezTo>
                  <a:lnTo>
                    <a:pt x="5145" y="21964"/>
                  </a:lnTo>
                  <a:cubicBezTo>
                    <a:pt x="5245" y="21824"/>
                    <a:pt x="5346" y="21703"/>
                    <a:pt x="5426" y="21562"/>
                  </a:cubicBezTo>
                  <a:cubicBezTo>
                    <a:pt x="5426" y="21542"/>
                    <a:pt x="5446" y="21522"/>
                    <a:pt x="5446" y="21522"/>
                  </a:cubicBezTo>
                  <a:cubicBezTo>
                    <a:pt x="5486" y="21462"/>
                    <a:pt x="5527" y="21402"/>
                    <a:pt x="5567" y="21341"/>
                  </a:cubicBezTo>
                  <a:cubicBezTo>
                    <a:pt x="5627" y="21221"/>
                    <a:pt x="5687" y="21120"/>
                    <a:pt x="5748" y="21000"/>
                  </a:cubicBezTo>
                  <a:cubicBezTo>
                    <a:pt x="5788" y="20939"/>
                    <a:pt x="5828" y="20859"/>
                    <a:pt x="5868" y="20799"/>
                  </a:cubicBezTo>
                  <a:cubicBezTo>
                    <a:pt x="5888" y="20718"/>
                    <a:pt x="5928" y="20658"/>
                    <a:pt x="5969" y="20598"/>
                  </a:cubicBezTo>
                  <a:cubicBezTo>
                    <a:pt x="5989" y="20517"/>
                    <a:pt x="6009" y="20497"/>
                    <a:pt x="6029" y="20437"/>
                  </a:cubicBezTo>
                  <a:lnTo>
                    <a:pt x="6089" y="20296"/>
                  </a:lnTo>
                  <a:cubicBezTo>
                    <a:pt x="6170" y="20136"/>
                    <a:pt x="6250" y="19955"/>
                    <a:pt x="6310" y="19774"/>
                  </a:cubicBezTo>
                  <a:cubicBezTo>
                    <a:pt x="6391" y="19553"/>
                    <a:pt x="6471" y="19312"/>
                    <a:pt x="6551" y="19071"/>
                  </a:cubicBezTo>
                  <a:cubicBezTo>
                    <a:pt x="6551" y="19050"/>
                    <a:pt x="6551" y="19030"/>
                    <a:pt x="6551" y="19010"/>
                  </a:cubicBezTo>
                  <a:cubicBezTo>
                    <a:pt x="6572" y="18950"/>
                    <a:pt x="6592" y="18870"/>
                    <a:pt x="6612" y="18809"/>
                  </a:cubicBezTo>
                  <a:cubicBezTo>
                    <a:pt x="6652" y="18669"/>
                    <a:pt x="6692" y="18508"/>
                    <a:pt x="6732" y="18367"/>
                  </a:cubicBezTo>
                  <a:cubicBezTo>
                    <a:pt x="6732" y="18347"/>
                    <a:pt x="6752" y="18307"/>
                    <a:pt x="6752" y="18287"/>
                  </a:cubicBezTo>
                  <a:cubicBezTo>
                    <a:pt x="6772" y="18206"/>
                    <a:pt x="6793" y="18126"/>
                    <a:pt x="6793" y="18026"/>
                  </a:cubicBezTo>
                  <a:cubicBezTo>
                    <a:pt x="6813" y="17945"/>
                    <a:pt x="6853" y="17805"/>
                    <a:pt x="6873" y="17684"/>
                  </a:cubicBezTo>
                  <a:cubicBezTo>
                    <a:pt x="6873" y="17644"/>
                    <a:pt x="6893" y="17624"/>
                    <a:pt x="6893" y="17584"/>
                  </a:cubicBezTo>
                  <a:cubicBezTo>
                    <a:pt x="6913" y="17503"/>
                    <a:pt x="6913" y="17403"/>
                    <a:pt x="6933" y="17322"/>
                  </a:cubicBezTo>
                  <a:cubicBezTo>
                    <a:pt x="6953" y="17222"/>
                    <a:pt x="6953" y="17101"/>
                    <a:pt x="6973" y="16981"/>
                  </a:cubicBezTo>
                  <a:lnTo>
                    <a:pt x="6994" y="16900"/>
                  </a:lnTo>
                  <a:cubicBezTo>
                    <a:pt x="7014" y="16780"/>
                    <a:pt x="7014" y="16679"/>
                    <a:pt x="7034" y="16579"/>
                  </a:cubicBezTo>
                  <a:cubicBezTo>
                    <a:pt x="7034" y="16478"/>
                    <a:pt x="7054" y="16378"/>
                    <a:pt x="7054" y="16277"/>
                  </a:cubicBezTo>
                  <a:lnTo>
                    <a:pt x="7054" y="16217"/>
                  </a:lnTo>
                  <a:cubicBezTo>
                    <a:pt x="7074" y="16076"/>
                    <a:pt x="7074" y="15916"/>
                    <a:pt x="7074" y="15775"/>
                  </a:cubicBezTo>
                  <a:cubicBezTo>
                    <a:pt x="7074" y="15695"/>
                    <a:pt x="7074" y="15634"/>
                    <a:pt x="7094" y="15574"/>
                  </a:cubicBezTo>
                  <a:lnTo>
                    <a:pt x="7094" y="15534"/>
                  </a:lnTo>
                  <a:cubicBezTo>
                    <a:pt x="7094" y="15313"/>
                    <a:pt x="7114" y="15092"/>
                    <a:pt x="7114" y="14871"/>
                  </a:cubicBezTo>
                  <a:lnTo>
                    <a:pt x="7114" y="14851"/>
                  </a:lnTo>
                  <a:cubicBezTo>
                    <a:pt x="7174" y="14851"/>
                    <a:pt x="7174" y="14790"/>
                    <a:pt x="7174" y="14730"/>
                  </a:cubicBezTo>
                  <a:lnTo>
                    <a:pt x="7174" y="14228"/>
                  </a:lnTo>
                  <a:lnTo>
                    <a:pt x="7174" y="14147"/>
                  </a:lnTo>
                  <a:cubicBezTo>
                    <a:pt x="7174" y="14067"/>
                    <a:pt x="7174" y="13966"/>
                    <a:pt x="7174" y="13906"/>
                  </a:cubicBezTo>
                  <a:lnTo>
                    <a:pt x="7154" y="13565"/>
                  </a:lnTo>
                  <a:lnTo>
                    <a:pt x="7134" y="13404"/>
                  </a:lnTo>
                  <a:cubicBezTo>
                    <a:pt x="7134" y="13303"/>
                    <a:pt x="7134" y="13203"/>
                    <a:pt x="7114" y="13122"/>
                  </a:cubicBezTo>
                  <a:cubicBezTo>
                    <a:pt x="7094" y="13022"/>
                    <a:pt x="7114" y="12962"/>
                    <a:pt x="7094" y="12861"/>
                  </a:cubicBezTo>
                  <a:cubicBezTo>
                    <a:pt x="7074" y="12761"/>
                    <a:pt x="7074" y="12700"/>
                    <a:pt x="7074" y="12620"/>
                  </a:cubicBezTo>
                  <a:cubicBezTo>
                    <a:pt x="7054" y="12520"/>
                    <a:pt x="7054" y="12419"/>
                    <a:pt x="7034" y="12319"/>
                  </a:cubicBezTo>
                  <a:cubicBezTo>
                    <a:pt x="7034" y="12258"/>
                    <a:pt x="7014" y="12198"/>
                    <a:pt x="7014" y="12158"/>
                  </a:cubicBezTo>
                  <a:cubicBezTo>
                    <a:pt x="6994" y="12037"/>
                    <a:pt x="6973" y="11917"/>
                    <a:pt x="6973" y="11796"/>
                  </a:cubicBezTo>
                  <a:cubicBezTo>
                    <a:pt x="6953" y="11696"/>
                    <a:pt x="6933" y="11615"/>
                    <a:pt x="6933" y="11515"/>
                  </a:cubicBezTo>
                  <a:lnTo>
                    <a:pt x="6913" y="11435"/>
                  </a:lnTo>
                  <a:cubicBezTo>
                    <a:pt x="6893" y="11254"/>
                    <a:pt x="6853" y="11093"/>
                    <a:pt x="6833" y="10932"/>
                  </a:cubicBezTo>
                  <a:cubicBezTo>
                    <a:pt x="6833" y="10852"/>
                    <a:pt x="6813" y="10791"/>
                    <a:pt x="6793" y="10731"/>
                  </a:cubicBezTo>
                  <a:lnTo>
                    <a:pt x="6793" y="10691"/>
                  </a:lnTo>
                  <a:cubicBezTo>
                    <a:pt x="6752" y="10450"/>
                    <a:pt x="6692" y="10189"/>
                    <a:pt x="6632" y="9927"/>
                  </a:cubicBezTo>
                  <a:cubicBezTo>
                    <a:pt x="6632" y="9927"/>
                    <a:pt x="6632" y="9907"/>
                    <a:pt x="6632" y="9907"/>
                  </a:cubicBezTo>
                  <a:cubicBezTo>
                    <a:pt x="6612" y="9847"/>
                    <a:pt x="6612" y="9767"/>
                    <a:pt x="6592" y="9686"/>
                  </a:cubicBezTo>
                  <a:cubicBezTo>
                    <a:pt x="6551" y="9505"/>
                    <a:pt x="6491" y="9325"/>
                    <a:pt x="6451" y="9124"/>
                  </a:cubicBezTo>
                  <a:lnTo>
                    <a:pt x="6431" y="9063"/>
                  </a:lnTo>
                  <a:cubicBezTo>
                    <a:pt x="6411" y="8963"/>
                    <a:pt x="6371" y="8842"/>
                    <a:pt x="6350" y="8722"/>
                  </a:cubicBezTo>
                  <a:cubicBezTo>
                    <a:pt x="6310" y="8601"/>
                    <a:pt x="6270" y="8440"/>
                    <a:pt x="6230" y="8300"/>
                  </a:cubicBezTo>
                  <a:cubicBezTo>
                    <a:pt x="6230" y="8280"/>
                    <a:pt x="6210" y="8239"/>
                    <a:pt x="6210" y="8219"/>
                  </a:cubicBezTo>
                  <a:cubicBezTo>
                    <a:pt x="6170" y="8059"/>
                    <a:pt x="6109" y="7918"/>
                    <a:pt x="6069" y="7757"/>
                  </a:cubicBezTo>
                  <a:cubicBezTo>
                    <a:pt x="6029" y="7637"/>
                    <a:pt x="5989" y="7516"/>
                    <a:pt x="5969" y="7395"/>
                  </a:cubicBezTo>
                  <a:cubicBezTo>
                    <a:pt x="5969" y="7375"/>
                    <a:pt x="5949" y="7355"/>
                    <a:pt x="5928" y="7335"/>
                  </a:cubicBezTo>
                  <a:cubicBezTo>
                    <a:pt x="5868" y="7134"/>
                    <a:pt x="5808" y="6933"/>
                    <a:pt x="5728" y="6732"/>
                  </a:cubicBezTo>
                  <a:cubicBezTo>
                    <a:pt x="5707" y="6632"/>
                    <a:pt x="5667" y="6551"/>
                    <a:pt x="5627" y="6451"/>
                  </a:cubicBezTo>
                  <a:lnTo>
                    <a:pt x="5627" y="6391"/>
                  </a:lnTo>
                  <a:cubicBezTo>
                    <a:pt x="5506" y="6069"/>
                    <a:pt x="5366" y="5748"/>
                    <a:pt x="5245" y="5406"/>
                  </a:cubicBezTo>
                  <a:lnTo>
                    <a:pt x="5245" y="5386"/>
                  </a:lnTo>
                  <a:cubicBezTo>
                    <a:pt x="5145" y="5125"/>
                    <a:pt x="5044" y="4884"/>
                    <a:pt x="4944" y="4622"/>
                  </a:cubicBezTo>
                  <a:cubicBezTo>
                    <a:pt x="4904" y="4562"/>
                    <a:pt x="4884" y="4482"/>
                    <a:pt x="4843" y="4421"/>
                  </a:cubicBezTo>
                  <a:lnTo>
                    <a:pt x="4703" y="4100"/>
                  </a:lnTo>
                  <a:cubicBezTo>
                    <a:pt x="4683" y="4019"/>
                    <a:pt x="4622" y="3939"/>
                    <a:pt x="4602" y="3859"/>
                  </a:cubicBezTo>
                  <a:cubicBezTo>
                    <a:pt x="4562" y="3778"/>
                    <a:pt x="4482" y="3597"/>
                    <a:pt x="4421" y="3497"/>
                  </a:cubicBezTo>
                  <a:lnTo>
                    <a:pt x="4180" y="2995"/>
                  </a:lnTo>
                  <a:lnTo>
                    <a:pt x="3999" y="2633"/>
                  </a:lnTo>
                  <a:cubicBezTo>
                    <a:pt x="3979" y="2593"/>
                    <a:pt x="3959" y="2553"/>
                    <a:pt x="3939" y="2492"/>
                  </a:cubicBezTo>
                  <a:cubicBezTo>
                    <a:pt x="3859" y="2352"/>
                    <a:pt x="3778" y="2211"/>
                    <a:pt x="3698" y="2070"/>
                  </a:cubicBezTo>
                  <a:lnTo>
                    <a:pt x="3557" y="1809"/>
                  </a:lnTo>
                  <a:cubicBezTo>
                    <a:pt x="3417" y="1528"/>
                    <a:pt x="3256" y="1246"/>
                    <a:pt x="3095" y="965"/>
                  </a:cubicBezTo>
                  <a:cubicBezTo>
                    <a:pt x="3035" y="865"/>
                    <a:pt x="2995" y="784"/>
                    <a:pt x="2934" y="704"/>
                  </a:cubicBezTo>
                  <a:cubicBezTo>
                    <a:pt x="2914" y="684"/>
                    <a:pt x="2894" y="664"/>
                    <a:pt x="2874" y="644"/>
                  </a:cubicBezTo>
                  <a:lnTo>
                    <a:pt x="2834" y="583"/>
                  </a:lnTo>
                  <a:lnTo>
                    <a:pt x="2733" y="483"/>
                  </a:lnTo>
                  <a:lnTo>
                    <a:pt x="2713" y="443"/>
                  </a:lnTo>
                  <a:lnTo>
                    <a:pt x="2693" y="443"/>
                  </a:lnTo>
                  <a:lnTo>
                    <a:pt x="2673" y="402"/>
                  </a:lnTo>
                  <a:lnTo>
                    <a:pt x="2593" y="342"/>
                  </a:lnTo>
                  <a:lnTo>
                    <a:pt x="2532" y="282"/>
                  </a:lnTo>
                  <a:lnTo>
                    <a:pt x="2492" y="242"/>
                  </a:lnTo>
                  <a:lnTo>
                    <a:pt x="2432" y="201"/>
                  </a:lnTo>
                  <a:lnTo>
                    <a:pt x="2392" y="161"/>
                  </a:lnTo>
                  <a:lnTo>
                    <a:pt x="2331" y="141"/>
                  </a:lnTo>
                  <a:lnTo>
                    <a:pt x="2251" y="101"/>
                  </a:lnTo>
                  <a:lnTo>
                    <a:pt x="2231" y="101"/>
                  </a:lnTo>
                  <a:lnTo>
                    <a:pt x="2211" y="81"/>
                  </a:lnTo>
                  <a:lnTo>
                    <a:pt x="2151" y="61"/>
                  </a:lnTo>
                  <a:lnTo>
                    <a:pt x="2110" y="61"/>
                  </a:lnTo>
                  <a:lnTo>
                    <a:pt x="2070" y="41"/>
                  </a:lnTo>
                  <a:lnTo>
                    <a:pt x="2030" y="21"/>
                  </a:lnTo>
                  <a:lnTo>
                    <a:pt x="1990" y="1"/>
                  </a:lnTo>
                  <a:close/>
                  <a:moveTo>
                    <a:pt x="1767" y="24638"/>
                  </a:moveTo>
                  <a:lnTo>
                    <a:pt x="1528" y="24778"/>
                  </a:lnTo>
                  <a:cubicBezTo>
                    <a:pt x="1612" y="24735"/>
                    <a:pt x="1691" y="24688"/>
                    <a:pt x="1767" y="24638"/>
                  </a:cubicBezTo>
                  <a:close/>
                </a:path>
              </a:pathLst>
            </a:custGeom>
            <a:solidFill>
              <a:srgbClr val="FF58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0"/>
          <p:cNvGrpSpPr/>
          <p:nvPr/>
        </p:nvGrpSpPr>
        <p:grpSpPr>
          <a:xfrm>
            <a:off x="7321760" y="1101866"/>
            <a:ext cx="434139" cy="389047"/>
            <a:chOff x="3047875" y="2232525"/>
            <a:chExt cx="938475" cy="841000"/>
          </a:xfrm>
        </p:grpSpPr>
        <p:sp>
          <p:nvSpPr>
            <p:cNvPr id="398" name="Google Shape;398;p30"/>
            <p:cNvSpPr/>
            <p:nvPr/>
          </p:nvSpPr>
          <p:spPr>
            <a:xfrm>
              <a:off x="3395025" y="2885725"/>
              <a:ext cx="206500" cy="187800"/>
            </a:xfrm>
            <a:custGeom>
              <a:rect b="b" l="l" r="r" t="t"/>
              <a:pathLst>
                <a:path extrusionOk="0" h="7512" w="8260">
                  <a:moveTo>
                    <a:pt x="1510" y="0"/>
                  </a:moveTo>
                  <a:cubicBezTo>
                    <a:pt x="966" y="0"/>
                    <a:pt x="456" y="122"/>
                    <a:pt x="1" y="378"/>
                  </a:cubicBezTo>
                  <a:lnTo>
                    <a:pt x="4120" y="7512"/>
                  </a:lnTo>
                  <a:lnTo>
                    <a:pt x="8260" y="5161"/>
                  </a:lnTo>
                  <a:cubicBezTo>
                    <a:pt x="7134" y="3191"/>
                    <a:pt x="5627" y="1664"/>
                    <a:pt x="4140" y="800"/>
                  </a:cubicBezTo>
                  <a:cubicBezTo>
                    <a:pt x="3233" y="280"/>
                    <a:pt x="2333" y="0"/>
                    <a:pt x="15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3395525" y="2866525"/>
              <a:ext cx="241675" cy="148225"/>
            </a:xfrm>
            <a:custGeom>
              <a:rect b="b" l="l" r="r" t="t"/>
              <a:pathLst>
                <a:path extrusionOk="0" h="5929" w="9667">
                  <a:moveTo>
                    <a:pt x="2593" y="1"/>
                  </a:moveTo>
                  <a:cubicBezTo>
                    <a:pt x="2492" y="1"/>
                    <a:pt x="2392" y="41"/>
                    <a:pt x="2292" y="61"/>
                  </a:cubicBezTo>
                  <a:lnTo>
                    <a:pt x="2271" y="61"/>
                  </a:lnTo>
                  <a:lnTo>
                    <a:pt x="2131" y="81"/>
                  </a:lnTo>
                  <a:lnTo>
                    <a:pt x="2070" y="81"/>
                  </a:lnTo>
                  <a:cubicBezTo>
                    <a:pt x="2010" y="101"/>
                    <a:pt x="1950" y="121"/>
                    <a:pt x="1870" y="161"/>
                  </a:cubicBezTo>
                  <a:lnTo>
                    <a:pt x="1729" y="222"/>
                  </a:lnTo>
                  <a:lnTo>
                    <a:pt x="1648" y="242"/>
                  </a:lnTo>
                  <a:cubicBezTo>
                    <a:pt x="1568" y="282"/>
                    <a:pt x="1488" y="322"/>
                    <a:pt x="1427" y="362"/>
                  </a:cubicBezTo>
                  <a:lnTo>
                    <a:pt x="1" y="1186"/>
                  </a:lnTo>
                  <a:cubicBezTo>
                    <a:pt x="81" y="1146"/>
                    <a:pt x="161" y="1106"/>
                    <a:pt x="242" y="1066"/>
                  </a:cubicBezTo>
                  <a:lnTo>
                    <a:pt x="302" y="1046"/>
                  </a:lnTo>
                  <a:cubicBezTo>
                    <a:pt x="362" y="1005"/>
                    <a:pt x="403" y="985"/>
                    <a:pt x="463" y="965"/>
                  </a:cubicBezTo>
                  <a:cubicBezTo>
                    <a:pt x="523" y="965"/>
                    <a:pt x="604" y="925"/>
                    <a:pt x="684" y="905"/>
                  </a:cubicBezTo>
                  <a:lnTo>
                    <a:pt x="724" y="905"/>
                  </a:lnTo>
                  <a:cubicBezTo>
                    <a:pt x="784" y="885"/>
                    <a:pt x="845" y="885"/>
                    <a:pt x="905" y="865"/>
                  </a:cubicBezTo>
                  <a:cubicBezTo>
                    <a:pt x="1005" y="845"/>
                    <a:pt x="1106" y="825"/>
                    <a:pt x="1186" y="825"/>
                  </a:cubicBezTo>
                  <a:lnTo>
                    <a:pt x="1829" y="825"/>
                  </a:lnTo>
                  <a:lnTo>
                    <a:pt x="1970" y="845"/>
                  </a:lnTo>
                  <a:lnTo>
                    <a:pt x="2111" y="865"/>
                  </a:lnTo>
                  <a:lnTo>
                    <a:pt x="2211" y="885"/>
                  </a:lnTo>
                  <a:cubicBezTo>
                    <a:pt x="2271" y="885"/>
                    <a:pt x="2332" y="905"/>
                    <a:pt x="2372" y="905"/>
                  </a:cubicBezTo>
                  <a:lnTo>
                    <a:pt x="2472" y="925"/>
                  </a:lnTo>
                  <a:lnTo>
                    <a:pt x="2653" y="985"/>
                  </a:lnTo>
                  <a:lnTo>
                    <a:pt x="2734" y="1005"/>
                  </a:lnTo>
                  <a:lnTo>
                    <a:pt x="2975" y="1086"/>
                  </a:lnTo>
                  <a:lnTo>
                    <a:pt x="3035" y="1106"/>
                  </a:lnTo>
                  <a:lnTo>
                    <a:pt x="3236" y="1186"/>
                  </a:lnTo>
                  <a:lnTo>
                    <a:pt x="3336" y="1227"/>
                  </a:lnTo>
                  <a:cubicBezTo>
                    <a:pt x="3397" y="1247"/>
                    <a:pt x="3437" y="1267"/>
                    <a:pt x="3497" y="1287"/>
                  </a:cubicBezTo>
                  <a:lnTo>
                    <a:pt x="3598" y="1347"/>
                  </a:lnTo>
                  <a:lnTo>
                    <a:pt x="3758" y="1427"/>
                  </a:lnTo>
                  <a:lnTo>
                    <a:pt x="3859" y="1468"/>
                  </a:lnTo>
                  <a:cubicBezTo>
                    <a:pt x="3939" y="1508"/>
                    <a:pt x="4020" y="1568"/>
                    <a:pt x="4100" y="1608"/>
                  </a:cubicBezTo>
                  <a:lnTo>
                    <a:pt x="4321" y="1749"/>
                  </a:lnTo>
                  <a:lnTo>
                    <a:pt x="4401" y="1789"/>
                  </a:lnTo>
                  <a:cubicBezTo>
                    <a:pt x="4502" y="1809"/>
                    <a:pt x="4582" y="1849"/>
                    <a:pt x="4663" y="1910"/>
                  </a:cubicBezTo>
                  <a:lnTo>
                    <a:pt x="4743" y="1970"/>
                  </a:lnTo>
                  <a:cubicBezTo>
                    <a:pt x="4803" y="2010"/>
                    <a:pt x="4864" y="2050"/>
                    <a:pt x="4944" y="2111"/>
                  </a:cubicBezTo>
                  <a:lnTo>
                    <a:pt x="5065" y="2191"/>
                  </a:lnTo>
                  <a:lnTo>
                    <a:pt x="5205" y="2312"/>
                  </a:lnTo>
                  <a:cubicBezTo>
                    <a:pt x="5266" y="2352"/>
                    <a:pt x="5306" y="2392"/>
                    <a:pt x="5366" y="2452"/>
                  </a:cubicBezTo>
                  <a:cubicBezTo>
                    <a:pt x="5406" y="2492"/>
                    <a:pt x="5446" y="2513"/>
                    <a:pt x="5487" y="2553"/>
                  </a:cubicBezTo>
                  <a:cubicBezTo>
                    <a:pt x="5567" y="2613"/>
                    <a:pt x="5647" y="2693"/>
                    <a:pt x="5748" y="2774"/>
                  </a:cubicBezTo>
                  <a:lnTo>
                    <a:pt x="5768" y="2794"/>
                  </a:lnTo>
                  <a:cubicBezTo>
                    <a:pt x="5868" y="2894"/>
                    <a:pt x="5969" y="2995"/>
                    <a:pt x="6069" y="3095"/>
                  </a:cubicBezTo>
                  <a:lnTo>
                    <a:pt x="6150" y="3156"/>
                  </a:lnTo>
                  <a:cubicBezTo>
                    <a:pt x="6250" y="3256"/>
                    <a:pt x="6331" y="3357"/>
                    <a:pt x="6431" y="3457"/>
                  </a:cubicBezTo>
                  <a:lnTo>
                    <a:pt x="6511" y="3537"/>
                  </a:lnTo>
                  <a:cubicBezTo>
                    <a:pt x="6652" y="3678"/>
                    <a:pt x="6773" y="3839"/>
                    <a:pt x="6913" y="4000"/>
                  </a:cubicBezTo>
                  <a:lnTo>
                    <a:pt x="6994" y="4100"/>
                  </a:lnTo>
                  <a:cubicBezTo>
                    <a:pt x="7074" y="4201"/>
                    <a:pt x="7154" y="4301"/>
                    <a:pt x="7255" y="4422"/>
                  </a:cubicBezTo>
                  <a:lnTo>
                    <a:pt x="7315" y="4502"/>
                  </a:lnTo>
                  <a:cubicBezTo>
                    <a:pt x="7416" y="4643"/>
                    <a:pt x="7496" y="4763"/>
                    <a:pt x="7597" y="4904"/>
                  </a:cubicBezTo>
                  <a:cubicBezTo>
                    <a:pt x="7617" y="4944"/>
                    <a:pt x="7657" y="4984"/>
                    <a:pt x="7677" y="5004"/>
                  </a:cubicBezTo>
                  <a:cubicBezTo>
                    <a:pt x="7737" y="5125"/>
                    <a:pt x="7818" y="5225"/>
                    <a:pt x="7898" y="5346"/>
                  </a:cubicBezTo>
                  <a:lnTo>
                    <a:pt x="7978" y="5467"/>
                  </a:lnTo>
                  <a:cubicBezTo>
                    <a:pt x="8059" y="5627"/>
                    <a:pt x="8159" y="5768"/>
                    <a:pt x="8240" y="5929"/>
                  </a:cubicBezTo>
                  <a:lnTo>
                    <a:pt x="9666" y="5105"/>
                  </a:lnTo>
                  <a:cubicBezTo>
                    <a:pt x="9566" y="4944"/>
                    <a:pt x="9485" y="4803"/>
                    <a:pt x="9385" y="4643"/>
                  </a:cubicBezTo>
                  <a:lnTo>
                    <a:pt x="9305" y="4522"/>
                  </a:lnTo>
                  <a:cubicBezTo>
                    <a:pt x="9244" y="4401"/>
                    <a:pt x="9164" y="4301"/>
                    <a:pt x="9084" y="4180"/>
                  </a:cubicBezTo>
                  <a:lnTo>
                    <a:pt x="9023" y="4080"/>
                  </a:lnTo>
                  <a:cubicBezTo>
                    <a:pt x="8923" y="3939"/>
                    <a:pt x="8822" y="3799"/>
                    <a:pt x="8722" y="3678"/>
                  </a:cubicBezTo>
                  <a:lnTo>
                    <a:pt x="8662" y="3598"/>
                  </a:lnTo>
                  <a:lnTo>
                    <a:pt x="8420" y="3276"/>
                  </a:lnTo>
                  <a:lnTo>
                    <a:pt x="8360" y="3216"/>
                  </a:lnTo>
                  <a:cubicBezTo>
                    <a:pt x="8360" y="3216"/>
                    <a:pt x="8340" y="3196"/>
                    <a:pt x="8340" y="3176"/>
                  </a:cubicBezTo>
                  <a:cubicBezTo>
                    <a:pt x="8199" y="3015"/>
                    <a:pt x="8059" y="2854"/>
                    <a:pt x="7918" y="2714"/>
                  </a:cubicBezTo>
                  <a:lnTo>
                    <a:pt x="7898" y="2673"/>
                  </a:lnTo>
                  <a:lnTo>
                    <a:pt x="7838" y="2633"/>
                  </a:lnTo>
                  <a:cubicBezTo>
                    <a:pt x="7757" y="2533"/>
                    <a:pt x="7657" y="2432"/>
                    <a:pt x="7556" y="2332"/>
                  </a:cubicBezTo>
                  <a:lnTo>
                    <a:pt x="7516" y="2292"/>
                  </a:lnTo>
                  <a:cubicBezTo>
                    <a:pt x="7496" y="2271"/>
                    <a:pt x="7496" y="2271"/>
                    <a:pt x="7496" y="2271"/>
                  </a:cubicBezTo>
                  <a:cubicBezTo>
                    <a:pt x="7396" y="2171"/>
                    <a:pt x="7295" y="2070"/>
                    <a:pt x="7195" y="1970"/>
                  </a:cubicBezTo>
                  <a:lnTo>
                    <a:pt x="7154" y="1950"/>
                  </a:lnTo>
                  <a:lnTo>
                    <a:pt x="6913" y="1729"/>
                  </a:lnTo>
                  <a:lnTo>
                    <a:pt x="6893" y="1709"/>
                  </a:lnTo>
                  <a:lnTo>
                    <a:pt x="6773" y="1628"/>
                  </a:lnTo>
                  <a:lnTo>
                    <a:pt x="6632" y="1488"/>
                  </a:lnTo>
                  <a:lnTo>
                    <a:pt x="6612" y="1488"/>
                  </a:lnTo>
                  <a:lnTo>
                    <a:pt x="6471" y="1367"/>
                  </a:lnTo>
                  <a:lnTo>
                    <a:pt x="6351" y="1287"/>
                  </a:lnTo>
                  <a:lnTo>
                    <a:pt x="6351" y="1267"/>
                  </a:lnTo>
                  <a:lnTo>
                    <a:pt x="6150" y="1146"/>
                  </a:lnTo>
                  <a:lnTo>
                    <a:pt x="6089" y="1106"/>
                  </a:lnTo>
                  <a:lnTo>
                    <a:pt x="5828" y="925"/>
                  </a:lnTo>
                  <a:lnTo>
                    <a:pt x="5768" y="885"/>
                  </a:lnTo>
                  <a:cubicBezTo>
                    <a:pt x="5708" y="845"/>
                    <a:pt x="5647" y="825"/>
                    <a:pt x="5587" y="784"/>
                  </a:cubicBezTo>
                  <a:lnTo>
                    <a:pt x="5547" y="764"/>
                  </a:lnTo>
                  <a:lnTo>
                    <a:pt x="5346" y="644"/>
                  </a:lnTo>
                  <a:lnTo>
                    <a:pt x="5306" y="624"/>
                  </a:lnTo>
                  <a:lnTo>
                    <a:pt x="5205" y="563"/>
                  </a:lnTo>
                  <a:lnTo>
                    <a:pt x="5125" y="523"/>
                  </a:lnTo>
                  <a:lnTo>
                    <a:pt x="5045" y="483"/>
                  </a:lnTo>
                  <a:lnTo>
                    <a:pt x="4944" y="443"/>
                  </a:lnTo>
                  <a:lnTo>
                    <a:pt x="4884" y="423"/>
                  </a:lnTo>
                  <a:lnTo>
                    <a:pt x="4763" y="362"/>
                  </a:lnTo>
                  <a:lnTo>
                    <a:pt x="4683" y="322"/>
                  </a:lnTo>
                  <a:lnTo>
                    <a:pt x="4643" y="322"/>
                  </a:lnTo>
                  <a:lnTo>
                    <a:pt x="4462" y="242"/>
                  </a:lnTo>
                  <a:lnTo>
                    <a:pt x="4422" y="242"/>
                  </a:lnTo>
                  <a:cubicBezTo>
                    <a:pt x="4341" y="202"/>
                    <a:pt x="4261" y="182"/>
                    <a:pt x="4160" y="161"/>
                  </a:cubicBezTo>
                  <a:lnTo>
                    <a:pt x="4080" y="141"/>
                  </a:lnTo>
                  <a:lnTo>
                    <a:pt x="3939" y="101"/>
                  </a:lnTo>
                  <a:lnTo>
                    <a:pt x="3899" y="101"/>
                  </a:lnTo>
                  <a:cubicBezTo>
                    <a:pt x="3879" y="101"/>
                    <a:pt x="3839" y="81"/>
                    <a:pt x="3799" y="61"/>
                  </a:cubicBezTo>
                  <a:lnTo>
                    <a:pt x="3698" y="41"/>
                  </a:lnTo>
                  <a:lnTo>
                    <a:pt x="3658" y="41"/>
                  </a:lnTo>
                  <a:lnTo>
                    <a:pt x="3537" y="21"/>
                  </a:lnTo>
                  <a:lnTo>
                    <a:pt x="3437" y="1"/>
                  </a:lnTo>
                  <a:close/>
                </a:path>
              </a:pathLst>
            </a:custGeom>
            <a:solidFill>
              <a:srgbClr val="55C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3219700" y="2565650"/>
              <a:ext cx="558150" cy="408925"/>
            </a:xfrm>
            <a:custGeom>
              <a:rect b="b" l="l" r="r" t="t"/>
              <a:pathLst>
                <a:path extrusionOk="0" h="16357" w="22326">
                  <a:moveTo>
                    <a:pt x="4071" y="0"/>
                  </a:moveTo>
                  <a:cubicBezTo>
                    <a:pt x="2605" y="0"/>
                    <a:pt x="1228" y="330"/>
                    <a:pt x="0" y="1024"/>
                  </a:cubicBezTo>
                  <a:lnTo>
                    <a:pt x="4220" y="8338"/>
                  </a:lnTo>
                  <a:cubicBezTo>
                    <a:pt x="4973" y="7910"/>
                    <a:pt x="5820" y="7707"/>
                    <a:pt x="6724" y="7707"/>
                  </a:cubicBezTo>
                  <a:cubicBezTo>
                    <a:pt x="8111" y="7707"/>
                    <a:pt x="9632" y="8186"/>
                    <a:pt x="11153" y="9062"/>
                  </a:cubicBezTo>
                  <a:cubicBezTo>
                    <a:pt x="13665" y="10509"/>
                    <a:pt x="16177" y="13061"/>
                    <a:pt x="18086" y="16356"/>
                  </a:cubicBezTo>
                  <a:lnTo>
                    <a:pt x="22326" y="13925"/>
                  </a:lnTo>
                  <a:cubicBezTo>
                    <a:pt x="19272" y="8620"/>
                    <a:pt x="15232" y="4500"/>
                    <a:pt x="11173" y="2169"/>
                  </a:cubicBezTo>
                  <a:cubicBezTo>
                    <a:pt x="8737" y="763"/>
                    <a:pt x="6300" y="0"/>
                    <a:pt x="4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3219700" y="2545525"/>
              <a:ext cx="593825" cy="368250"/>
            </a:xfrm>
            <a:custGeom>
              <a:rect b="b" l="l" r="r" t="t"/>
              <a:pathLst>
                <a:path extrusionOk="0" h="14730" w="23753">
                  <a:moveTo>
                    <a:pt x="5185" y="0"/>
                  </a:moveTo>
                  <a:cubicBezTo>
                    <a:pt x="5004" y="0"/>
                    <a:pt x="4843" y="20"/>
                    <a:pt x="4662" y="40"/>
                  </a:cubicBezTo>
                  <a:lnTo>
                    <a:pt x="4602" y="40"/>
                  </a:lnTo>
                  <a:lnTo>
                    <a:pt x="4482" y="60"/>
                  </a:lnTo>
                  <a:cubicBezTo>
                    <a:pt x="4321" y="80"/>
                    <a:pt x="4160" y="101"/>
                    <a:pt x="3979" y="121"/>
                  </a:cubicBezTo>
                  <a:lnTo>
                    <a:pt x="3839" y="141"/>
                  </a:lnTo>
                  <a:cubicBezTo>
                    <a:pt x="3818" y="141"/>
                    <a:pt x="3778" y="141"/>
                    <a:pt x="3758" y="161"/>
                  </a:cubicBezTo>
                  <a:cubicBezTo>
                    <a:pt x="3618" y="181"/>
                    <a:pt x="3517" y="221"/>
                    <a:pt x="3356" y="261"/>
                  </a:cubicBezTo>
                  <a:lnTo>
                    <a:pt x="3236" y="281"/>
                  </a:lnTo>
                  <a:cubicBezTo>
                    <a:pt x="3035" y="342"/>
                    <a:pt x="2854" y="402"/>
                    <a:pt x="2673" y="462"/>
                  </a:cubicBezTo>
                  <a:lnTo>
                    <a:pt x="2633" y="482"/>
                  </a:lnTo>
                  <a:lnTo>
                    <a:pt x="2573" y="482"/>
                  </a:lnTo>
                  <a:cubicBezTo>
                    <a:pt x="2392" y="563"/>
                    <a:pt x="2191" y="643"/>
                    <a:pt x="2010" y="723"/>
                  </a:cubicBezTo>
                  <a:lnTo>
                    <a:pt x="1990" y="744"/>
                  </a:lnTo>
                  <a:cubicBezTo>
                    <a:pt x="1789" y="824"/>
                    <a:pt x="1608" y="924"/>
                    <a:pt x="1407" y="1025"/>
                  </a:cubicBezTo>
                  <a:lnTo>
                    <a:pt x="0" y="1849"/>
                  </a:lnTo>
                  <a:cubicBezTo>
                    <a:pt x="181" y="1748"/>
                    <a:pt x="382" y="1648"/>
                    <a:pt x="563" y="1567"/>
                  </a:cubicBezTo>
                  <a:lnTo>
                    <a:pt x="603" y="1547"/>
                  </a:lnTo>
                  <a:cubicBezTo>
                    <a:pt x="784" y="1467"/>
                    <a:pt x="965" y="1387"/>
                    <a:pt x="1166" y="1306"/>
                  </a:cubicBezTo>
                  <a:lnTo>
                    <a:pt x="1206" y="1286"/>
                  </a:lnTo>
                  <a:cubicBezTo>
                    <a:pt x="1407" y="1226"/>
                    <a:pt x="1608" y="1166"/>
                    <a:pt x="1809" y="1105"/>
                  </a:cubicBezTo>
                  <a:lnTo>
                    <a:pt x="1950" y="1085"/>
                  </a:lnTo>
                  <a:cubicBezTo>
                    <a:pt x="2110" y="1045"/>
                    <a:pt x="2271" y="1005"/>
                    <a:pt x="2432" y="965"/>
                  </a:cubicBezTo>
                  <a:lnTo>
                    <a:pt x="2573" y="945"/>
                  </a:lnTo>
                  <a:cubicBezTo>
                    <a:pt x="2733" y="924"/>
                    <a:pt x="2894" y="904"/>
                    <a:pt x="3075" y="884"/>
                  </a:cubicBezTo>
                  <a:lnTo>
                    <a:pt x="3196" y="884"/>
                  </a:lnTo>
                  <a:cubicBezTo>
                    <a:pt x="3376" y="864"/>
                    <a:pt x="3577" y="844"/>
                    <a:pt x="3778" y="844"/>
                  </a:cubicBezTo>
                  <a:lnTo>
                    <a:pt x="4261" y="844"/>
                  </a:lnTo>
                  <a:lnTo>
                    <a:pt x="4662" y="864"/>
                  </a:lnTo>
                  <a:cubicBezTo>
                    <a:pt x="4783" y="864"/>
                    <a:pt x="4904" y="864"/>
                    <a:pt x="5024" y="884"/>
                  </a:cubicBezTo>
                  <a:cubicBezTo>
                    <a:pt x="5125" y="904"/>
                    <a:pt x="5245" y="904"/>
                    <a:pt x="5366" y="924"/>
                  </a:cubicBezTo>
                  <a:cubicBezTo>
                    <a:pt x="5486" y="924"/>
                    <a:pt x="5607" y="945"/>
                    <a:pt x="5748" y="965"/>
                  </a:cubicBezTo>
                  <a:lnTo>
                    <a:pt x="6069" y="1025"/>
                  </a:lnTo>
                  <a:cubicBezTo>
                    <a:pt x="6190" y="1045"/>
                    <a:pt x="6330" y="1085"/>
                    <a:pt x="6471" y="1105"/>
                  </a:cubicBezTo>
                  <a:lnTo>
                    <a:pt x="6752" y="1166"/>
                  </a:lnTo>
                  <a:cubicBezTo>
                    <a:pt x="6913" y="1206"/>
                    <a:pt x="7074" y="1266"/>
                    <a:pt x="7255" y="1306"/>
                  </a:cubicBezTo>
                  <a:lnTo>
                    <a:pt x="7456" y="1367"/>
                  </a:lnTo>
                  <a:cubicBezTo>
                    <a:pt x="7697" y="1427"/>
                    <a:pt x="7918" y="1507"/>
                    <a:pt x="8159" y="1588"/>
                  </a:cubicBezTo>
                  <a:lnTo>
                    <a:pt x="8300" y="1648"/>
                  </a:lnTo>
                  <a:cubicBezTo>
                    <a:pt x="8481" y="1708"/>
                    <a:pt x="8681" y="1789"/>
                    <a:pt x="8862" y="1849"/>
                  </a:cubicBezTo>
                  <a:lnTo>
                    <a:pt x="9103" y="1969"/>
                  </a:lnTo>
                  <a:cubicBezTo>
                    <a:pt x="9264" y="2030"/>
                    <a:pt x="9425" y="2090"/>
                    <a:pt x="9566" y="2170"/>
                  </a:cubicBezTo>
                  <a:lnTo>
                    <a:pt x="9847" y="2291"/>
                  </a:lnTo>
                  <a:cubicBezTo>
                    <a:pt x="9988" y="2351"/>
                    <a:pt x="10128" y="2432"/>
                    <a:pt x="10289" y="2512"/>
                  </a:cubicBezTo>
                  <a:lnTo>
                    <a:pt x="10550" y="2653"/>
                  </a:lnTo>
                  <a:cubicBezTo>
                    <a:pt x="10771" y="2773"/>
                    <a:pt x="10992" y="2874"/>
                    <a:pt x="11193" y="3014"/>
                  </a:cubicBezTo>
                  <a:cubicBezTo>
                    <a:pt x="11414" y="3135"/>
                    <a:pt x="11595" y="3235"/>
                    <a:pt x="11796" y="3356"/>
                  </a:cubicBezTo>
                  <a:lnTo>
                    <a:pt x="11997" y="3476"/>
                  </a:lnTo>
                  <a:cubicBezTo>
                    <a:pt x="12198" y="3617"/>
                    <a:pt x="12439" y="3758"/>
                    <a:pt x="12680" y="3939"/>
                  </a:cubicBezTo>
                  <a:lnTo>
                    <a:pt x="12841" y="4039"/>
                  </a:lnTo>
                  <a:cubicBezTo>
                    <a:pt x="13022" y="4180"/>
                    <a:pt x="13223" y="4300"/>
                    <a:pt x="13404" y="4441"/>
                  </a:cubicBezTo>
                  <a:lnTo>
                    <a:pt x="13725" y="4682"/>
                  </a:lnTo>
                  <a:cubicBezTo>
                    <a:pt x="13866" y="4803"/>
                    <a:pt x="14007" y="4903"/>
                    <a:pt x="14147" y="5024"/>
                  </a:cubicBezTo>
                  <a:cubicBezTo>
                    <a:pt x="14288" y="5124"/>
                    <a:pt x="14409" y="5245"/>
                    <a:pt x="14549" y="5345"/>
                  </a:cubicBezTo>
                  <a:lnTo>
                    <a:pt x="14891" y="5627"/>
                  </a:lnTo>
                  <a:cubicBezTo>
                    <a:pt x="15152" y="5848"/>
                    <a:pt x="15373" y="6049"/>
                    <a:pt x="15614" y="6270"/>
                  </a:cubicBezTo>
                  <a:lnTo>
                    <a:pt x="15675" y="6310"/>
                  </a:lnTo>
                  <a:cubicBezTo>
                    <a:pt x="15956" y="6571"/>
                    <a:pt x="16217" y="6832"/>
                    <a:pt x="16478" y="7094"/>
                  </a:cubicBezTo>
                  <a:cubicBezTo>
                    <a:pt x="16699" y="7295"/>
                    <a:pt x="16900" y="7495"/>
                    <a:pt x="17101" y="7717"/>
                  </a:cubicBezTo>
                  <a:lnTo>
                    <a:pt x="17202" y="7817"/>
                  </a:lnTo>
                  <a:cubicBezTo>
                    <a:pt x="17362" y="7998"/>
                    <a:pt x="17543" y="8179"/>
                    <a:pt x="17704" y="8360"/>
                  </a:cubicBezTo>
                  <a:lnTo>
                    <a:pt x="18006" y="8701"/>
                  </a:lnTo>
                  <a:cubicBezTo>
                    <a:pt x="18126" y="8842"/>
                    <a:pt x="18247" y="8982"/>
                    <a:pt x="18367" y="9123"/>
                  </a:cubicBezTo>
                  <a:cubicBezTo>
                    <a:pt x="18508" y="9264"/>
                    <a:pt x="18568" y="9364"/>
                    <a:pt x="18669" y="9465"/>
                  </a:cubicBezTo>
                  <a:cubicBezTo>
                    <a:pt x="18809" y="9646"/>
                    <a:pt x="18970" y="9826"/>
                    <a:pt x="19111" y="10007"/>
                  </a:cubicBezTo>
                  <a:lnTo>
                    <a:pt x="19251" y="10168"/>
                  </a:lnTo>
                  <a:cubicBezTo>
                    <a:pt x="19432" y="10429"/>
                    <a:pt x="19633" y="10670"/>
                    <a:pt x="19834" y="10932"/>
                  </a:cubicBezTo>
                  <a:lnTo>
                    <a:pt x="19955" y="11092"/>
                  </a:lnTo>
                  <a:cubicBezTo>
                    <a:pt x="20115" y="11314"/>
                    <a:pt x="20256" y="11535"/>
                    <a:pt x="20417" y="11756"/>
                  </a:cubicBezTo>
                  <a:lnTo>
                    <a:pt x="20558" y="11957"/>
                  </a:lnTo>
                  <a:cubicBezTo>
                    <a:pt x="20759" y="12218"/>
                    <a:pt x="20939" y="12499"/>
                    <a:pt x="21120" y="12760"/>
                  </a:cubicBezTo>
                  <a:cubicBezTo>
                    <a:pt x="21140" y="12801"/>
                    <a:pt x="21181" y="12841"/>
                    <a:pt x="21201" y="12881"/>
                  </a:cubicBezTo>
                  <a:cubicBezTo>
                    <a:pt x="21361" y="13142"/>
                    <a:pt x="21522" y="13383"/>
                    <a:pt x="21663" y="13624"/>
                  </a:cubicBezTo>
                  <a:lnTo>
                    <a:pt x="21803" y="13845"/>
                  </a:lnTo>
                  <a:cubicBezTo>
                    <a:pt x="21984" y="14147"/>
                    <a:pt x="22165" y="14428"/>
                    <a:pt x="22326" y="14730"/>
                  </a:cubicBezTo>
                  <a:lnTo>
                    <a:pt x="23753" y="13906"/>
                  </a:lnTo>
                  <a:cubicBezTo>
                    <a:pt x="23572" y="13604"/>
                    <a:pt x="23411" y="13323"/>
                    <a:pt x="23230" y="13042"/>
                  </a:cubicBezTo>
                  <a:lnTo>
                    <a:pt x="23090" y="12801"/>
                  </a:lnTo>
                  <a:cubicBezTo>
                    <a:pt x="22929" y="12559"/>
                    <a:pt x="22768" y="12298"/>
                    <a:pt x="22607" y="12057"/>
                  </a:cubicBezTo>
                  <a:cubicBezTo>
                    <a:pt x="22587" y="12017"/>
                    <a:pt x="22567" y="11977"/>
                    <a:pt x="22527" y="11936"/>
                  </a:cubicBezTo>
                  <a:cubicBezTo>
                    <a:pt x="22346" y="11675"/>
                    <a:pt x="22165" y="11394"/>
                    <a:pt x="21984" y="11133"/>
                  </a:cubicBezTo>
                  <a:lnTo>
                    <a:pt x="21844" y="10932"/>
                  </a:lnTo>
                  <a:cubicBezTo>
                    <a:pt x="21683" y="10711"/>
                    <a:pt x="21522" y="10490"/>
                    <a:pt x="21361" y="10269"/>
                  </a:cubicBezTo>
                  <a:lnTo>
                    <a:pt x="21241" y="10108"/>
                  </a:lnTo>
                  <a:cubicBezTo>
                    <a:pt x="21040" y="9847"/>
                    <a:pt x="20859" y="9605"/>
                    <a:pt x="20658" y="9344"/>
                  </a:cubicBezTo>
                  <a:cubicBezTo>
                    <a:pt x="20618" y="9284"/>
                    <a:pt x="20578" y="9244"/>
                    <a:pt x="20517" y="9183"/>
                  </a:cubicBezTo>
                  <a:lnTo>
                    <a:pt x="20276" y="8862"/>
                  </a:lnTo>
                  <a:lnTo>
                    <a:pt x="20095" y="8641"/>
                  </a:lnTo>
                  <a:lnTo>
                    <a:pt x="19814" y="8299"/>
                  </a:lnTo>
                  <a:lnTo>
                    <a:pt x="19432" y="7877"/>
                  </a:lnTo>
                  <a:lnTo>
                    <a:pt x="19131" y="7536"/>
                  </a:lnTo>
                  <a:cubicBezTo>
                    <a:pt x="19091" y="7495"/>
                    <a:pt x="19050" y="7435"/>
                    <a:pt x="18990" y="7395"/>
                  </a:cubicBezTo>
                  <a:cubicBezTo>
                    <a:pt x="18870" y="7254"/>
                    <a:pt x="18749" y="7134"/>
                    <a:pt x="18628" y="6993"/>
                  </a:cubicBezTo>
                  <a:lnTo>
                    <a:pt x="18528" y="6893"/>
                  </a:lnTo>
                  <a:cubicBezTo>
                    <a:pt x="18347" y="6692"/>
                    <a:pt x="18166" y="6511"/>
                    <a:pt x="17985" y="6330"/>
                  </a:cubicBezTo>
                  <a:cubicBezTo>
                    <a:pt x="17965" y="6310"/>
                    <a:pt x="17945" y="6290"/>
                    <a:pt x="17905" y="6270"/>
                  </a:cubicBezTo>
                  <a:cubicBezTo>
                    <a:pt x="17644" y="6008"/>
                    <a:pt x="17383" y="5747"/>
                    <a:pt x="17101" y="5486"/>
                  </a:cubicBezTo>
                  <a:lnTo>
                    <a:pt x="17041" y="5446"/>
                  </a:lnTo>
                  <a:cubicBezTo>
                    <a:pt x="16800" y="5225"/>
                    <a:pt x="16559" y="5004"/>
                    <a:pt x="16338" y="4803"/>
                  </a:cubicBezTo>
                  <a:lnTo>
                    <a:pt x="16297" y="4783"/>
                  </a:lnTo>
                  <a:lnTo>
                    <a:pt x="15996" y="4521"/>
                  </a:lnTo>
                  <a:cubicBezTo>
                    <a:pt x="15855" y="4401"/>
                    <a:pt x="15715" y="4300"/>
                    <a:pt x="15574" y="4180"/>
                  </a:cubicBezTo>
                  <a:lnTo>
                    <a:pt x="15534" y="4140"/>
                  </a:lnTo>
                  <a:cubicBezTo>
                    <a:pt x="15413" y="4039"/>
                    <a:pt x="15273" y="3959"/>
                    <a:pt x="15152" y="3858"/>
                  </a:cubicBezTo>
                  <a:lnTo>
                    <a:pt x="14851" y="3617"/>
                  </a:lnTo>
                  <a:lnTo>
                    <a:pt x="14810" y="3577"/>
                  </a:lnTo>
                  <a:cubicBezTo>
                    <a:pt x="14630" y="3456"/>
                    <a:pt x="14449" y="3336"/>
                    <a:pt x="14268" y="3195"/>
                  </a:cubicBezTo>
                  <a:lnTo>
                    <a:pt x="14127" y="3095"/>
                  </a:lnTo>
                  <a:lnTo>
                    <a:pt x="14107" y="3095"/>
                  </a:lnTo>
                  <a:cubicBezTo>
                    <a:pt x="13886" y="2934"/>
                    <a:pt x="13665" y="2793"/>
                    <a:pt x="13424" y="2633"/>
                  </a:cubicBezTo>
                  <a:lnTo>
                    <a:pt x="13404" y="2633"/>
                  </a:lnTo>
                  <a:lnTo>
                    <a:pt x="13203" y="2512"/>
                  </a:lnTo>
                  <a:cubicBezTo>
                    <a:pt x="13062" y="2411"/>
                    <a:pt x="12922" y="2331"/>
                    <a:pt x="12761" y="2231"/>
                  </a:cubicBezTo>
                  <a:lnTo>
                    <a:pt x="12620" y="2150"/>
                  </a:lnTo>
                  <a:cubicBezTo>
                    <a:pt x="12439" y="2050"/>
                    <a:pt x="12278" y="1949"/>
                    <a:pt x="12118" y="1869"/>
                  </a:cubicBezTo>
                  <a:lnTo>
                    <a:pt x="11957" y="1789"/>
                  </a:lnTo>
                  <a:lnTo>
                    <a:pt x="11696" y="1648"/>
                  </a:lnTo>
                  <a:lnTo>
                    <a:pt x="11475" y="1527"/>
                  </a:lnTo>
                  <a:lnTo>
                    <a:pt x="11254" y="1427"/>
                  </a:lnTo>
                  <a:lnTo>
                    <a:pt x="10972" y="1306"/>
                  </a:lnTo>
                  <a:lnTo>
                    <a:pt x="10832" y="1226"/>
                  </a:lnTo>
                  <a:cubicBezTo>
                    <a:pt x="10731" y="1186"/>
                    <a:pt x="10631" y="1145"/>
                    <a:pt x="10510" y="1105"/>
                  </a:cubicBezTo>
                  <a:lnTo>
                    <a:pt x="10269" y="1005"/>
                  </a:lnTo>
                  <a:lnTo>
                    <a:pt x="10189" y="965"/>
                  </a:lnTo>
                  <a:lnTo>
                    <a:pt x="9706" y="784"/>
                  </a:lnTo>
                  <a:lnTo>
                    <a:pt x="9566" y="723"/>
                  </a:lnTo>
                  <a:lnTo>
                    <a:pt x="9546" y="723"/>
                  </a:lnTo>
                  <a:cubicBezTo>
                    <a:pt x="9325" y="663"/>
                    <a:pt x="9124" y="583"/>
                    <a:pt x="8903" y="523"/>
                  </a:cubicBezTo>
                  <a:lnTo>
                    <a:pt x="8862" y="523"/>
                  </a:lnTo>
                  <a:lnTo>
                    <a:pt x="8661" y="462"/>
                  </a:lnTo>
                  <a:cubicBezTo>
                    <a:pt x="8521" y="422"/>
                    <a:pt x="8380" y="382"/>
                    <a:pt x="8259" y="362"/>
                  </a:cubicBezTo>
                  <a:lnTo>
                    <a:pt x="8179" y="342"/>
                  </a:lnTo>
                  <a:lnTo>
                    <a:pt x="7898" y="281"/>
                  </a:lnTo>
                  <a:cubicBezTo>
                    <a:pt x="7797" y="261"/>
                    <a:pt x="7697" y="221"/>
                    <a:pt x="7596" y="201"/>
                  </a:cubicBezTo>
                  <a:lnTo>
                    <a:pt x="7476" y="181"/>
                  </a:lnTo>
                  <a:cubicBezTo>
                    <a:pt x="7375" y="161"/>
                    <a:pt x="7275" y="161"/>
                    <a:pt x="7154" y="141"/>
                  </a:cubicBezTo>
                  <a:cubicBezTo>
                    <a:pt x="7054" y="121"/>
                    <a:pt x="6993" y="101"/>
                    <a:pt x="6913" y="101"/>
                  </a:cubicBezTo>
                  <a:lnTo>
                    <a:pt x="6772" y="80"/>
                  </a:lnTo>
                  <a:lnTo>
                    <a:pt x="6431" y="40"/>
                  </a:lnTo>
                  <a:lnTo>
                    <a:pt x="6210" y="20"/>
                  </a:lnTo>
                  <a:lnTo>
                    <a:pt x="6089" y="20"/>
                  </a:lnTo>
                  <a:cubicBezTo>
                    <a:pt x="5949" y="20"/>
                    <a:pt x="5808" y="20"/>
                    <a:pt x="5687" y="0"/>
                  </a:cubicBezTo>
                  <a:close/>
                </a:path>
              </a:pathLst>
            </a:custGeom>
            <a:solidFill>
              <a:srgbClr val="55C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3047875" y="2251400"/>
              <a:ext cx="903800" cy="624200"/>
            </a:xfrm>
            <a:custGeom>
              <a:rect b="b" l="l" r="r" t="t"/>
              <a:pathLst>
                <a:path extrusionOk="0" h="24968" w="36152">
                  <a:moveTo>
                    <a:pt x="6604" y="0"/>
                  </a:moveTo>
                  <a:cubicBezTo>
                    <a:pt x="4220" y="0"/>
                    <a:pt x="1986" y="541"/>
                    <a:pt x="1" y="1677"/>
                  </a:cubicBezTo>
                  <a:lnTo>
                    <a:pt x="4221" y="8992"/>
                  </a:lnTo>
                  <a:cubicBezTo>
                    <a:pt x="5739" y="8121"/>
                    <a:pt x="7452" y="7707"/>
                    <a:pt x="9278" y="7707"/>
                  </a:cubicBezTo>
                  <a:cubicBezTo>
                    <a:pt x="12044" y="7707"/>
                    <a:pt x="15073" y="8656"/>
                    <a:pt x="18086" y="10399"/>
                  </a:cubicBezTo>
                  <a:cubicBezTo>
                    <a:pt x="23090" y="13292"/>
                    <a:pt x="28094" y="18376"/>
                    <a:pt x="31892" y="24967"/>
                  </a:cubicBezTo>
                  <a:lnTo>
                    <a:pt x="36152" y="22556"/>
                  </a:lnTo>
                  <a:cubicBezTo>
                    <a:pt x="31168" y="13935"/>
                    <a:pt x="24637" y="7304"/>
                    <a:pt x="18086" y="3506"/>
                  </a:cubicBezTo>
                  <a:cubicBezTo>
                    <a:pt x="14145" y="1233"/>
                    <a:pt x="10204" y="0"/>
                    <a:pt x="6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3047875" y="2232525"/>
              <a:ext cx="938475" cy="582800"/>
            </a:xfrm>
            <a:custGeom>
              <a:rect b="b" l="l" r="r" t="t"/>
              <a:pathLst>
                <a:path extrusionOk="0" h="23312" w="37539">
                  <a:moveTo>
                    <a:pt x="216" y="2328"/>
                  </a:moveTo>
                  <a:cubicBezTo>
                    <a:pt x="145" y="2367"/>
                    <a:pt x="73" y="2408"/>
                    <a:pt x="1" y="2453"/>
                  </a:cubicBezTo>
                  <a:lnTo>
                    <a:pt x="216" y="2328"/>
                  </a:lnTo>
                  <a:close/>
                  <a:moveTo>
                    <a:pt x="7215" y="1"/>
                  </a:moveTo>
                  <a:lnTo>
                    <a:pt x="6813" y="41"/>
                  </a:lnTo>
                  <a:lnTo>
                    <a:pt x="6612" y="41"/>
                  </a:lnTo>
                  <a:cubicBezTo>
                    <a:pt x="6391" y="61"/>
                    <a:pt x="6170" y="81"/>
                    <a:pt x="5949" y="122"/>
                  </a:cubicBezTo>
                  <a:lnTo>
                    <a:pt x="5869" y="122"/>
                  </a:lnTo>
                  <a:cubicBezTo>
                    <a:pt x="5688" y="162"/>
                    <a:pt x="5487" y="182"/>
                    <a:pt x="5306" y="222"/>
                  </a:cubicBezTo>
                  <a:lnTo>
                    <a:pt x="5226" y="242"/>
                  </a:lnTo>
                  <a:lnTo>
                    <a:pt x="5045" y="282"/>
                  </a:lnTo>
                  <a:lnTo>
                    <a:pt x="4844" y="322"/>
                  </a:lnTo>
                  <a:lnTo>
                    <a:pt x="4522" y="403"/>
                  </a:lnTo>
                  <a:lnTo>
                    <a:pt x="4362" y="443"/>
                  </a:lnTo>
                  <a:cubicBezTo>
                    <a:pt x="4201" y="483"/>
                    <a:pt x="4040" y="523"/>
                    <a:pt x="3879" y="584"/>
                  </a:cubicBezTo>
                  <a:lnTo>
                    <a:pt x="3839" y="584"/>
                  </a:lnTo>
                  <a:cubicBezTo>
                    <a:pt x="3698" y="624"/>
                    <a:pt x="3578" y="664"/>
                    <a:pt x="3457" y="724"/>
                  </a:cubicBezTo>
                  <a:lnTo>
                    <a:pt x="3417" y="724"/>
                  </a:lnTo>
                  <a:lnTo>
                    <a:pt x="3116" y="845"/>
                  </a:lnTo>
                  <a:lnTo>
                    <a:pt x="2895" y="925"/>
                  </a:lnTo>
                  <a:cubicBezTo>
                    <a:pt x="2794" y="966"/>
                    <a:pt x="2694" y="1006"/>
                    <a:pt x="2613" y="1046"/>
                  </a:cubicBezTo>
                  <a:lnTo>
                    <a:pt x="2392" y="1146"/>
                  </a:lnTo>
                  <a:lnTo>
                    <a:pt x="2071" y="1287"/>
                  </a:lnTo>
                  <a:cubicBezTo>
                    <a:pt x="2031" y="1327"/>
                    <a:pt x="1970" y="1347"/>
                    <a:pt x="1910" y="1388"/>
                  </a:cubicBezTo>
                  <a:cubicBezTo>
                    <a:pt x="1749" y="1468"/>
                    <a:pt x="1588" y="1548"/>
                    <a:pt x="1428" y="1629"/>
                  </a:cubicBezTo>
                  <a:lnTo>
                    <a:pt x="216" y="2328"/>
                  </a:lnTo>
                  <a:lnTo>
                    <a:pt x="216" y="2328"/>
                  </a:lnTo>
                  <a:cubicBezTo>
                    <a:pt x="305" y="2280"/>
                    <a:pt x="394" y="2236"/>
                    <a:pt x="483" y="2191"/>
                  </a:cubicBezTo>
                  <a:lnTo>
                    <a:pt x="664" y="2131"/>
                  </a:lnTo>
                  <a:lnTo>
                    <a:pt x="986" y="1970"/>
                  </a:lnTo>
                  <a:lnTo>
                    <a:pt x="1187" y="1870"/>
                  </a:lnTo>
                  <a:cubicBezTo>
                    <a:pt x="1287" y="1830"/>
                    <a:pt x="1388" y="1789"/>
                    <a:pt x="1488" y="1749"/>
                  </a:cubicBezTo>
                  <a:lnTo>
                    <a:pt x="1709" y="1669"/>
                  </a:lnTo>
                  <a:cubicBezTo>
                    <a:pt x="1810" y="1629"/>
                    <a:pt x="1890" y="1588"/>
                    <a:pt x="1990" y="1548"/>
                  </a:cubicBezTo>
                  <a:cubicBezTo>
                    <a:pt x="2131" y="1508"/>
                    <a:pt x="2272" y="1468"/>
                    <a:pt x="2412" y="1408"/>
                  </a:cubicBezTo>
                  <a:lnTo>
                    <a:pt x="2473" y="1388"/>
                  </a:lnTo>
                  <a:cubicBezTo>
                    <a:pt x="2633" y="1347"/>
                    <a:pt x="2794" y="1307"/>
                    <a:pt x="2955" y="1267"/>
                  </a:cubicBezTo>
                  <a:lnTo>
                    <a:pt x="3096" y="1227"/>
                  </a:lnTo>
                  <a:cubicBezTo>
                    <a:pt x="3216" y="1187"/>
                    <a:pt x="3317" y="1166"/>
                    <a:pt x="3437" y="1146"/>
                  </a:cubicBezTo>
                  <a:lnTo>
                    <a:pt x="3618" y="1106"/>
                  </a:lnTo>
                  <a:lnTo>
                    <a:pt x="3899" y="1046"/>
                  </a:lnTo>
                  <a:cubicBezTo>
                    <a:pt x="4080" y="1006"/>
                    <a:pt x="4261" y="986"/>
                    <a:pt x="4442" y="945"/>
                  </a:cubicBezTo>
                  <a:lnTo>
                    <a:pt x="4542" y="925"/>
                  </a:lnTo>
                  <a:cubicBezTo>
                    <a:pt x="4763" y="905"/>
                    <a:pt x="4985" y="885"/>
                    <a:pt x="5185" y="865"/>
                  </a:cubicBezTo>
                  <a:lnTo>
                    <a:pt x="5407" y="845"/>
                  </a:lnTo>
                  <a:cubicBezTo>
                    <a:pt x="5527" y="845"/>
                    <a:pt x="5648" y="825"/>
                    <a:pt x="5788" y="825"/>
                  </a:cubicBezTo>
                  <a:lnTo>
                    <a:pt x="7577" y="825"/>
                  </a:lnTo>
                  <a:lnTo>
                    <a:pt x="7838" y="845"/>
                  </a:lnTo>
                  <a:lnTo>
                    <a:pt x="8119" y="865"/>
                  </a:lnTo>
                  <a:lnTo>
                    <a:pt x="8401" y="905"/>
                  </a:lnTo>
                  <a:lnTo>
                    <a:pt x="8682" y="925"/>
                  </a:lnTo>
                  <a:lnTo>
                    <a:pt x="8983" y="966"/>
                  </a:lnTo>
                  <a:cubicBezTo>
                    <a:pt x="9064" y="966"/>
                    <a:pt x="9164" y="1006"/>
                    <a:pt x="9245" y="1006"/>
                  </a:cubicBezTo>
                  <a:lnTo>
                    <a:pt x="9546" y="1066"/>
                  </a:lnTo>
                  <a:lnTo>
                    <a:pt x="9807" y="1106"/>
                  </a:lnTo>
                  <a:lnTo>
                    <a:pt x="10129" y="1166"/>
                  </a:lnTo>
                  <a:lnTo>
                    <a:pt x="10370" y="1227"/>
                  </a:lnTo>
                  <a:lnTo>
                    <a:pt x="10691" y="1287"/>
                  </a:lnTo>
                  <a:lnTo>
                    <a:pt x="10953" y="1347"/>
                  </a:lnTo>
                  <a:lnTo>
                    <a:pt x="11294" y="1428"/>
                  </a:lnTo>
                  <a:lnTo>
                    <a:pt x="11515" y="1488"/>
                  </a:lnTo>
                  <a:lnTo>
                    <a:pt x="11877" y="1588"/>
                  </a:lnTo>
                  <a:lnTo>
                    <a:pt x="12078" y="1649"/>
                  </a:lnTo>
                  <a:lnTo>
                    <a:pt x="12219" y="1689"/>
                  </a:lnTo>
                  <a:cubicBezTo>
                    <a:pt x="12520" y="1789"/>
                    <a:pt x="12822" y="1890"/>
                    <a:pt x="13123" y="1990"/>
                  </a:cubicBezTo>
                  <a:lnTo>
                    <a:pt x="13203" y="2031"/>
                  </a:lnTo>
                  <a:cubicBezTo>
                    <a:pt x="13505" y="2131"/>
                    <a:pt x="13806" y="2252"/>
                    <a:pt x="14108" y="2372"/>
                  </a:cubicBezTo>
                  <a:lnTo>
                    <a:pt x="14288" y="2432"/>
                  </a:lnTo>
                  <a:cubicBezTo>
                    <a:pt x="14590" y="2553"/>
                    <a:pt x="14891" y="2694"/>
                    <a:pt x="15173" y="2814"/>
                  </a:cubicBezTo>
                  <a:lnTo>
                    <a:pt x="15333" y="2895"/>
                  </a:lnTo>
                  <a:cubicBezTo>
                    <a:pt x="15655" y="3015"/>
                    <a:pt x="15956" y="3176"/>
                    <a:pt x="16258" y="3317"/>
                  </a:cubicBezTo>
                  <a:lnTo>
                    <a:pt x="16278" y="3317"/>
                  </a:lnTo>
                  <a:cubicBezTo>
                    <a:pt x="16599" y="3477"/>
                    <a:pt x="16901" y="3638"/>
                    <a:pt x="17222" y="3799"/>
                  </a:cubicBezTo>
                  <a:lnTo>
                    <a:pt x="17403" y="3899"/>
                  </a:lnTo>
                  <a:lnTo>
                    <a:pt x="18127" y="4301"/>
                  </a:lnTo>
                  <a:lnTo>
                    <a:pt x="18468" y="4522"/>
                  </a:lnTo>
                  <a:cubicBezTo>
                    <a:pt x="18790" y="4703"/>
                    <a:pt x="19091" y="4884"/>
                    <a:pt x="19413" y="5085"/>
                  </a:cubicBezTo>
                  <a:lnTo>
                    <a:pt x="19493" y="5125"/>
                  </a:lnTo>
                  <a:cubicBezTo>
                    <a:pt x="19815" y="5326"/>
                    <a:pt x="20136" y="5547"/>
                    <a:pt x="20478" y="5768"/>
                  </a:cubicBezTo>
                  <a:lnTo>
                    <a:pt x="20518" y="5808"/>
                  </a:lnTo>
                  <a:cubicBezTo>
                    <a:pt x="20860" y="6050"/>
                    <a:pt x="21221" y="6291"/>
                    <a:pt x="21563" y="6552"/>
                  </a:cubicBezTo>
                  <a:lnTo>
                    <a:pt x="21704" y="6652"/>
                  </a:lnTo>
                  <a:lnTo>
                    <a:pt x="21985" y="6853"/>
                  </a:lnTo>
                  <a:lnTo>
                    <a:pt x="22306" y="7115"/>
                  </a:lnTo>
                  <a:lnTo>
                    <a:pt x="22568" y="7315"/>
                  </a:lnTo>
                  <a:lnTo>
                    <a:pt x="22889" y="7577"/>
                  </a:lnTo>
                  <a:lnTo>
                    <a:pt x="23211" y="7818"/>
                  </a:lnTo>
                  <a:lnTo>
                    <a:pt x="23512" y="8059"/>
                  </a:lnTo>
                  <a:lnTo>
                    <a:pt x="23813" y="8320"/>
                  </a:lnTo>
                  <a:lnTo>
                    <a:pt x="24115" y="8581"/>
                  </a:lnTo>
                  <a:lnTo>
                    <a:pt x="24517" y="8923"/>
                  </a:lnTo>
                  <a:lnTo>
                    <a:pt x="24738" y="9124"/>
                  </a:lnTo>
                  <a:cubicBezTo>
                    <a:pt x="24919" y="9285"/>
                    <a:pt x="25100" y="9446"/>
                    <a:pt x="25280" y="9606"/>
                  </a:cubicBezTo>
                  <a:lnTo>
                    <a:pt x="25361" y="9687"/>
                  </a:lnTo>
                  <a:cubicBezTo>
                    <a:pt x="25582" y="9888"/>
                    <a:pt x="25803" y="10109"/>
                    <a:pt x="26024" y="10310"/>
                  </a:cubicBezTo>
                  <a:lnTo>
                    <a:pt x="26225" y="10490"/>
                  </a:lnTo>
                  <a:lnTo>
                    <a:pt x="26687" y="10953"/>
                  </a:lnTo>
                  <a:lnTo>
                    <a:pt x="26908" y="11154"/>
                  </a:lnTo>
                  <a:cubicBezTo>
                    <a:pt x="27109" y="11355"/>
                    <a:pt x="27310" y="11576"/>
                    <a:pt x="27511" y="11777"/>
                  </a:cubicBezTo>
                  <a:cubicBezTo>
                    <a:pt x="27551" y="11817"/>
                    <a:pt x="27611" y="11877"/>
                    <a:pt x="27652" y="11917"/>
                  </a:cubicBezTo>
                  <a:cubicBezTo>
                    <a:pt x="27913" y="12178"/>
                    <a:pt x="28134" y="12420"/>
                    <a:pt x="28375" y="12701"/>
                  </a:cubicBezTo>
                  <a:lnTo>
                    <a:pt x="28516" y="12842"/>
                  </a:lnTo>
                  <a:cubicBezTo>
                    <a:pt x="28837" y="13183"/>
                    <a:pt x="29139" y="13545"/>
                    <a:pt x="29460" y="13887"/>
                  </a:cubicBezTo>
                  <a:lnTo>
                    <a:pt x="29520" y="13967"/>
                  </a:lnTo>
                  <a:cubicBezTo>
                    <a:pt x="29842" y="14349"/>
                    <a:pt x="30163" y="14710"/>
                    <a:pt x="30465" y="15092"/>
                  </a:cubicBezTo>
                  <a:lnTo>
                    <a:pt x="30505" y="15153"/>
                  </a:lnTo>
                  <a:cubicBezTo>
                    <a:pt x="30726" y="15414"/>
                    <a:pt x="30967" y="15695"/>
                    <a:pt x="31188" y="15976"/>
                  </a:cubicBezTo>
                  <a:lnTo>
                    <a:pt x="31369" y="16218"/>
                  </a:lnTo>
                  <a:cubicBezTo>
                    <a:pt x="31550" y="16439"/>
                    <a:pt x="31711" y="16660"/>
                    <a:pt x="31872" y="16881"/>
                  </a:cubicBezTo>
                  <a:lnTo>
                    <a:pt x="32052" y="17122"/>
                  </a:lnTo>
                  <a:cubicBezTo>
                    <a:pt x="32273" y="17403"/>
                    <a:pt x="32474" y="17705"/>
                    <a:pt x="32695" y="17986"/>
                  </a:cubicBezTo>
                  <a:lnTo>
                    <a:pt x="32796" y="18127"/>
                  </a:lnTo>
                  <a:cubicBezTo>
                    <a:pt x="32977" y="18368"/>
                    <a:pt x="33158" y="18649"/>
                    <a:pt x="33338" y="18910"/>
                  </a:cubicBezTo>
                  <a:cubicBezTo>
                    <a:pt x="33399" y="18991"/>
                    <a:pt x="33459" y="19071"/>
                    <a:pt x="33519" y="19171"/>
                  </a:cubicBezTo>
                  <a:cubicBezTo>
                    <a:pt x="33700" y="19413"/>
                    <a:pt x="33861" y="19674"/>
                    <a:pt x="34022" y="19915"/>
                  </a:cubicBezTo>
                  <a:lnTo>
                    <a:pt x="34162" y="20116"/>
                  </a:lnTo>
                  <a:cubicBezTo>
                    <a:pt x="34363" y="20417"/>
                    <a:pt x="34564" y="20739"/>
                    <a:pt x="34765" y="21060"/>
                  </a:cubicBezTo>
                  <a:lnTo>
                    <a:pt x="34906" y="21281"/>
                  </a:lnTo>
                  <a:lnTo>
                    <a:pt x="35388" y="22045"/>
                  </a:lnTo>
                  <a:lnTo>
                    <a:pt x="35549" y="22326"/>
                  </a:lnTo>
                  <a:cubicBezTo>
                    <a:pt x="35750" y="22648"/>
                    <a:pt x="35931" y="22969"/>
                    <a:pt x="36132" y="23311"/>
                  </a:cubicBezTo>
                  <a:lnTo>
                    <a:pt x="37538" y="22487"/>
                  </a:lnTo>
                  <a:cubicBezTo>
                    <a:pt x="37357" y="22146"/>
                    <a:pt x="37157" y="21824"/>
                    <a:pt x="36956" y="21502"/>
                  </a:cubicBezTo>
                  <a:lnTo>
                    <a:pt x="36795" y="21221"/>
                  </a:lnTo>
                  <a:cubicBezTo>
                    <a:pt x="36634" y="20980"/>
                    <a:pt x="36493" y="20719"/>
                    <a:pt x="36333" y="20478"/>
                  </a:cubicBezTo>
                  <a:cubicBezTo>
                    <a:pt x="36272" y="20397"/>
                    <a:pt x="36232" y="20317"/>
                    <a:pt x="36172" y="20237"/>
                  </a:cubicBezTo>
                  <a:cubicBezTo>
                    <a:pt x="35971" y="19915"/>
                    <a:pt x="35770" y="19614"/>
                    <a:pt x="35569" y="19292"/>
                  </a:cubicBezTo>
                  <a:lnTo>
                    <a:pt x="35448" y="19111"/>
                  </a:lnTo>
                  <a:lnTo>
                    <a:pt x="34946" y="18348"/>
                  </a:lnTo>
                  <a:lnTo>
                    <a:pt x="34765" y="18086"/>
                  </a:lnTo>
                  <a:cubicBezTo>
                    <a:pt x="34584" y="17825"/>
                    <a:pt x="34404" y="17564"/>
                    <a:pt x="34203" y="17303"/>
                  </a:cubicBezTo>
                  <a:cubicBezTo>
                    <a:pt x="34182" y="17262"/>
                    <a:pt x="34142" y="17222"/>
                    <a:pt x="34122" y="17182"/>
                  </a:cubicBezTo>
                  <a:cubicBezTo>
                    <a:pt x="33901" y="16881"/>
                    <a:pt x="33680" y="16579"/>
                    <a:pt x="33459" y="16298"/>
                  </a:cubicBezTo>
                  <a:cubicBezTo>
                    <a:pt x="33399" y="16218"/>
                    <a:pt x="33338" y="16137"/>
                    <a:pt x="33278" y="16057"/>
                  </a:cubicBezTo>
                  <a:cubicBezTo>
                    <a:pt x="33117" y="15836"/>
                    <a:pt x="32937" y="15615"/>
                    <a:pt x="32776" y="15394"/>
                  </a:cubicBezTo>
                  <a:lnTo>
                    <a:pt x="32595" y="15173"/>
                  </a:lnTo>
                  <a:cubicBezTo>
                    <a:pt x="32374" y="14891"/>
                    <a:pt x="32153" y="14610"/>
                    <a:pt x="31932" y="14329"/>
                  </a:cubicBezTo>
                  <a:lnTo>
                    <a:pt x="31932" y="14309"/>
                  </a:lnTo>
                  <a:lnTo>
                    <a:pt x="31892" y="14268"/>
                  </a:lnTo>
                  <a:cubicBezTo>
                    <a:pt x="31590" y="13907"/>
                    <a:pt x="31269" y="13525"/>
                    <a:pt x="30947" y="13163"/>
                  </a:cubicBezTo>
                  <a:lnTo>
                    <a:pt x="30887" y="13083"/>
                  </a:lnTo>
                  <a:cubicBezTo>
                    <a:pt x="30585" y="12721"/>
                    <a:pt x="30264" y="12379"/>
                    <a:pt x="29942" y="12038"/>
                  </a:cubicBezTo>
                  <a:lnTo>
                    <a:pt x="29862" y="11937"/>
                  </a:lnTo>
                  <a:lnTo>
                    <a:pt x="29802" y="11877"/>
                  </a:lnTo>
                  <a:cubicBezTo>
                    <a:pt x="29561" y="11616"/>
                    <a:pt x="29320" y="11355"/>
                    <a:pt x="29078" y="11113"/>
                  </a:cubicBezTo>
                  <a:lnTo>
                    <a:pt x="28938" y="10953"/>
                  </a:lnTo>
                  <a:cubicBezTo>
                    <a:pt x="28737" y="10752"/>
                    <a:pt x="28536" y="10551"/>
                    <a:pt x="28335" y="10350"/>
                  </a:cubicBezTo>
                  <a:lnTo>
                    <a:pt x="28214" y="10229"/>
                  </a:lnTo>
                  <a:lnTo>
                    <a:pt x="28114" y="10129"/>
                  </a:lnTo>
                  <a:cubicBezTo>
                    <a:pt x="27973" y="9988"/>
                    <a:pt x="27812" y="9827"/>
                    <a:pt x="27652" y="9687"/>
                  </a:cubicBezTo>
                  <a:lnTo>
                    <a:pt x="27451" y="9486"/>
                  </a:lnTo>
                  <a:cubicBezTo>
                    <a:pt x="27230" y="9285"/>
                    <a:pt x="27009" y="9084"/>
                    <a:pt x="26788" y="8883"/>
                  </a:cubicBezTo>
                  <a:lnTo>
                    <a:pt x="26707" y="8803"/>
                  </a:lnTo>
                  <a:lnTo>
                    <a:pt x="26165" y="8320"/>
                  </a:lnTo>
                  <a:lnTo>
                    <a:pt x="25944" y="8119"/>
                  </a:lnTo>
                  <a:cubicBezTo>
                    <a:pt x="25823" y="7999"/>
                    <a:pt x="25682" y="7878"/>
                    <a:pt x="25542" y="7758"/>
                  </a:cubicBezTo>
                  <a:lnTo>
                    <a:pt x="25481" y="7717"/>
                  </a:lnTo>
                  <a:lnTo>
                    <a:pt x="25260" y="7516"/>
                  </a:lnTo>
                  <a:lnTo>
                    <a:pt x="24939" y="7255"/>
                  </a:lnTo>
                  <a:lnTo>
                    <a:pt x="24637" y="7014"/>
                  </a:lnTo>
                  <a:lnTo>
                    <a:pt x="24336" y="6773"/>
                  </a:lnTo>
                  <a:lnTo>
                    <a:pt x="24256" y="6693"/>
                  </a:lnTo>
                  <a:lnTo>
                    <a:pt x="24014" y="6512"/>
                  </a:lnTo>
                  <a:lnTo>
                    <a:pt x="23733" y="6311"/>
                  </a:lnTo>
                  <a:lnTo>
                    <a:pt x="23412" y="6050"/>
                  </a:lnTo>
                  <a:lnTo>
                    <a:pt x="23130" y="5849"/>
                  </a:lnTo>
                  <a:lnTo>
                    <a:pt x="23070" y="5808"/>
                  </a:lnTo>
                  <a:lnTo>
                    <a:pt x="22990" y="5748"/>
                  </a:lnTo>
                  <a:cubicBezTo>
                    <a:pt x="22648" y="5487"/>
                    <a:pt x="22306" y="5246"/>
                    <a:pt x="21965" y="5005"/>
                  </a:cubicBezTo>
                  <a:lnTo>
                    <a:pt x="21925" y="4984"/>
                  </a:lnTo>
                  <a:cubicBezTo>
                    <a:pt x="21583" y="4763"/>
                    <a:pt x="21261" y="4542"/>
                    <a:pt x="20940" y="4321"/>
                  </a:cubicBezTo>
                  <a:lnTo>
                    <a:pt x="20860" y="4281"/>
                  </a:lnTo>
                  <a:lnTo>
                    <a:pt x="20819" y="4261"/>
                  </a:lnTo>
                  <a:cubicBezTo>
                    <a:pt x="20518" y="4060"/>
                    <a:pt x="20196" y="3859"/>
                    <a:pt x="19875" y="3678"/>
                  </a:cubicBezTo>
                  <a:lnTo>
                    <a:pt x="19795" y="3618"/>
                  </a:lnTo>
                  <a:lnTo>
                    <a:pt x="19533" y="3477"/>
                  </a:lnTo>
                  <a:cubicBezTo>
                    <a:pt x="19292" y="3337"/>
                    <a:pt x="19051" y="3196"/>
                    <a:pt x="18810" y="3075"/>
                  </a:cubicBezTo>
                  <a:lnTo>
                    <a:pt x="18729" y="3035"/>
                  </a:lnTo>
                  <a:lnTo>
                    <a:pt x="18629" y="2975"/>
                  </a:lnTo>
                  <a:cubicBezTo>
                    <a:pt x="18307" y="2814"/>
                    <a:pt x="18006" y="2633"/>
                    <a:pt x="17685" y="2493"/>
                  </a:cubicBezTo>
                  <a:lnTo>
                    <a:pt x="17664" y="2493"/>
                  </a:lnTo>
                  <a:cubicBezTo>
                    <a:pt x="17363" y="2332"/>
                    <a:pt x="17062" y="2191"/>
                    <a:pt x="16760" y="2051"/>
                  </a:cubicBezTo>
                  <a:lnTo>
                    <a:pt x="16660" y="2010"/>
                  </a:lnTo>
                  <a:lnTo>
                    <a:pt x="16599" y="1990"/>
                  </a:lnTo>
                  <a:cubicBezTo>
                    <a:pt x="16298" y="1850"/>
                    <a:pt x="15997" y="1729"/>
                    <a:pt x="15695" y="1609"/>
                  </a:cubicBezTo>
                  <a:lnTo>
                    <a:pt x="15615" y="1568"/>
                  </a:lnTo>
                  <a:lnTo>
                    <a:pt x="15534" y="1528"/>
                  </a:lnTo>
                  <a:cubicBezTo>
                    <a:pt x="15213" y="1408"/>
                    <a:pt x="14911" y="1307"/>
                    <a:pt x="14610" y="1187"/>
                  </a:cubicBezTo>
                  <a:lnTo>
                    <a:pt x="14590" y="1187"/>
                  </a:lnTo>
                  <a:lnTo>
                    <a:pt x="14530" y="1166"/>
                  </a:lnTo>
                  <a:cubicBezTo>
                    <a:pt x="14228" y="1066"/>
                    <a:pt x="13927" y="966"/>
                    <a:pt x="13625" y="885"/>
                  </a:cubicBezTo>
                  <a:lnTo>
                    <a:pt x="13545" y="845"/>
                  </a:lnTo>
                  <a:lnTo>
                    <a:pt x="13485" y="825"/>
                  </a:lnTo>
                  <a:lnTo>
                    <a:pt x="13284" y="765"/>
                  </a:lnTo>
                  <a:lnTo>
                    <a:pt x="12922" y="664"/>
                  </a:lnTo>
                  <a:lnTo>
                    <a:pt x="12701" y="604"/>
                  </a:lnTo>
                  <a:lnTo>
                    <a:pt x="12500" y="564"/>
                  </a:lnTo>
                  <a:lnTo>
                    <a:pt x="12359" y="523"/>
                  </a:lnTo>
                  <a:lnTo>
                    <a:pt x="12118" y="463"/>
                  </a:lnTo>
                  <a:lnTo>
                    <a:pt x="11777" y="403"/>
                  </a:lnTo>
                  <a:lnTo>
                    <a:pt x="11535" y="343"/>
                  </a:lnTo>
                  <a:lnTo>
                    <a:pt x="11395" y="322"/>
                  </a:lnTo>
                  <a:lnTo>
                    <a:pt x="11214" y="282"/>
                  </a:lnTo>
                  <a:lnTo>
                    <a:pt x="10973" y="242"/>
                  </a:lnTo>
                  <a:lnTo>
                    <a:pt x="10651" y="182"/>
                  </a:lnTo>
                  <a:lnTo>
                    <a:pt x="10390" y="142"/>
                  </a:lnTo>
                  <a:lnTo>
                    <a:pt x="10310" y="142"/>
                  </a:lnTo>
                  <a:lnTo>
                    <a:pt x="10109" y="122"/>
                  </a:lnTo>
                  <a:lnTo>
                    <a:pt x="9827" y="81"/>
                  </a:lnTo>
                  <a:lnTo>
                    <a:pt x="9526" y="41"/>
                  </a:lnTo>
                  <a:lnTo>
                    <a:pt x="9245" y="21"/>
                  </a:lnTo>
                  <a:lnTo>
                    <a:pt x="8983" y="21"/>
                  </a:lnTo>
                  <a:lnTo>
                    <a:pt x="8662" y="1"/>
                  </a:lnTo>
                  <a:close/>
                </a:path>
              </a:pathLst>
            </a:custGeom>
            <a:solidFill>
              <a:srgbClr val="55CC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30"/>
          <p:cNvGrpSpPr/>
          <p:nvPr/>
        </p:nvGrpSpPr>
        <p:grpSpPr>
          <a:xfrm>
            <a:off x="6362340" y="1859266"/>
            <a:ext cx="254972" cy="385117"/>
            <a:chOff x="4581625" y="1952411"/>
            <a:chExt cx="633628" cy="957050"/>
          </a:xfrm>
        </p:grpSpPr>
        <p:sp>
          <p:nvSpPr>
            <p:cNvPr id="405" name="Google Shape;405;p30"/>
            <p:cNvSpPr/>
            <p:nvPr/>
          </p:nvSpPr>
          <p:spPr>
            <a:xfrm>
              <a:off x="4734335" y="2152419"/>
              <a:ext cx="287197" cy="389943"/>
            </a:xfrm>
            <a:custGeom>
              <a:rect b="b" l="l" r="r" t="t"/>
              <a:pathLst>
                <a:path extrusionOk="0" h="15253" w="11234">
                  <a:moveTo>
                    <a:pt x="3055" y="1"/>
                  </a:moveTo>
                  <a:lnTo>
                    <a:pt x="3055" y="1"/>
                  </a:lnTo>
                  <a:cubicBezTo>
                    <a:pt x="3023" y="17"/>
                    <a:pt x="2992" y="36"/>
                    <a:pt x="2960" y="57"/>
                  </a:cubicBezTo>
                  <a:lnTo>
                    <a:pt x="2960" y="57"/>
                  </a:lnTo>
                  <a:lnTo>
                    <a:pt x="3055" y="1"/>
                  </a:lnTo>
                  <a:close/>
                  <a:moveTo>
                    <a:pt x="11234" y="14128"/>
                  </a:moveTo>
                  <a:lnTo>
                    <a:pt x="11132" y="14188"/>
                  </a:lnTo>
                  <a:lnTo>
                    <a:pt x="11132" y="14188"/>
                  </a:lnTo>
                  <a:cubicBezTo>
                    <a:pt x="11169" y="14168"/>
                    <a:pt x="11204" y="14148"/>
                    <a:pt x="11234" y="14128"/>
                  </a:cubicBezTo>
                  <a:close/>
                  <a:moveTo>
                    <a:pt x="2960" y="57"/>
                  </a:moveTo>
                  <a:lnTo>
                    <a:pt x="1649" y="825"/>
                  </a:lnTo>
                  <a:cubicBezTo>
                    <a:pt x="1548" y="865"/>
                    <a:pt x="1468" y="925"/>
                    <a:pt x="1387" y="986"/>
                  </a:cubicBezTo>
                  <a:lnTo>
                    <a:pt x="1287" y="1046"/>
                  </a:lnTo>
                  <a:cubicBezTo>
                    <a:pt x="1206" y="1106"/>
                    <a:pt x="1126" y="1166"/>
                    <a:pt x="1066" y="1247"/>
                  </a:cubicBezTo>
                  <a:lnTo>
                    <a:pt x="1046" y="1267"/>
                  </a:lnTo>
                  <a:cubicBezTo>
                    <a:pt x="965" y="1327"/>
                    <a:pt x="905" y="1408"/>
                    <a:pt x="845" y="1488"/>
                  </a:cubicBezTo>
                  <a:lnTo>
                    <a:pt x="784" y="1548"/>
                  </a:lnTo>
                  <a:cubicBezTo>
                    <a:pt x="724" y="1629"/>
                    <a:pt x="664" y="1709"/>
                    <a:pt x="604" y="1789"/>
                  </a:cubicBezTo>
                  <a:cubicBezTo>
                    <a:pt x="604" y="1789"/>
                    <a:pt x="604" y="1809"/>
                    <a:pt x="604" y="1809"/>
                  </a:cubicBezTo>
                  <a:cubicBezTo>
                    <a:pt x="523" y="1930"/>
                    <a:pt x="463" y="2051"/>
                    <a:pt x="403" y="2171"/>
                  </a:cubicBezTo>
                  <a:cubicBezTo>
                    <a:pt x="403" y="2171"/>
                    <a:pt x="403" y="2191"/>
                    <a:pt x="403" y="2191"/>
                  </a:cubicBezTo>
                  <a:cubicBezTo>
                    <a:pt x="362" y="2292"/>
                    <a:pt x="322" y="2392"/>
                    <a:pt x="282" y="2493"/>
                  </a:cubicBezTo>
                  <a:lnTo>
                    <a:pt x="282" y="2513"/>
                  </a:lnTo>
                  <a:lnTo>
                    <a:pt x="262" y="2573"/>
                  </a:lnTo>
                  <a:cubicBezTo>
                    <a:pt x="242" y="2633"/>
                    <a:pt x="222" y="2694"/>
                    <a:pt x="202" y="2754"/>
                  </a:cubicBezTo>
                  <a:lnTo>
                    <a:pt x="182" y="2814"/>
                  </a:lnTo>
                  <a:cubicBezTo>
                    <a:pt x="182" y="2834"/>
                    <a:pt x="182" y="2854"/>
                    <a:pt x="161" y="2874"/>
                  </a:cubicBezTo>
                  <a:cubicBezTo>
                    <a:pt x="161" y="2915"/>
                    <a:pt x="141" y="2995"/>
                    <a:pt x="121" y="3035"/>
                  </a:cubicBezTo>
                  <a:cubicBezTo>
                    <a:pt x="121" y="3096"/>
                    <a:pt x="121" y="3075"/>
                    <a:pt x="101" y="3116"/>
                  </a:cubicBezTo>
                  <a:lnTo>
                    <a:pt x="101" y="3176"/>
                  </a:lnTo>
                  <a:cubicBezTo>
                    <a:pt x="101" y="3236"/>
                    <a:pt x="81" y="3276"/>
                    <a:pt x="61" y="3317"/>
                  </a:cubicBezTo>
                  <a:cubicBezTo>
                    <a:pt x="61" y="3357"/>
                    <a:pt x="61" y="3357"/>
                    <a:pt x="61" y="3397"/>
                  </a:cubicBezTo>
                  <a:lnTo>
                    <a:pt x="41" y="3477"/>
                  </a:lnTo>
                  <a:cubicBezTo>
                    <a:pt x="41" y="3518"/>
                    <a:pt x="41" y="3558"/>
                    <a:pt x="21" y="3598"/>
                  </a:cubicBezTo>
                  <a:cubicBezTo>
                    <a:pt x="1" y="3638"/>
                    <a:pt x="21" y="3638"/>
                    <a:pt x="21" y="3658"/>
                  </a:cubicBezTo>
                  <a:lnTo>
                    <a:pt x="21" y="3779"/>
                  </a:lnTo>
                  <a:cubicBezTo>
                    <a:pt x="21" y="3819"/>
                    <a:pt x="21" y="3859"/>
                    <a:pt x="1" y="3899"/>
                  </a:cubicBezTo>
                  <a:cubicBezTo>
                    <a:pt x="1" y="3919"/>
                    <a:pt x="1" y="3940"/>
                    <a:pt x="1" y="3940"/>
                  </a:cubicBezTo>
                  <a:lnTo>
                    <a:pt x="1" y="4120"/>
                  </a:lnTo>
                  <a:lnTo>
                    <a:pt x="1" y="4201"/>
                  </a:lnTo>
                  <a:lnTo>
                    <a:pt x="1" y="4221"/>
                  </a:lnTo>
                  <a:lnTo>
                    <a:pt x="1" y="4502"/>
                  </a:lnTo>
                  <a:lnTo>
                    <a:pt x="1" y="4522"/>
                  </a:lnTo>
                  <a:lnTo>
                    <a:pt x="1" y="4763"/>
                  </a:lnTo>
                  <a:cubicBezTo>
                    <a:pt x="1" y="4783"/>
                    <a:pt x="1" y="4804"/>
                    <a:pt x="1" y="4824"/>
                  </a:cubicBezTo>
                  <a:lnTo>
                    <a:pt x="1" y="4924"/>
                  </a:lnTo>
                  <a:lnTo>
                    <a:pt x="1" y="5045"/>
                  </a:lnTo>
                  <a:lnTo>
                    <a:pt x="1" y="5145"/>
                  </a:lnTo>
                  <a:lnTo>
                    <a:pt x="1" y="5266"/>
                  </a:lnTo>
                  <a:lnTo>
                    <a:pt x="1" y="5326"/>
                  </a:lnTo>
                  <a:cubicBezTo>
                    <a:pt x="1" y="5366"/>
                    <a:pt x="1" y="5447"/>
                    <a:pt x="21" y="5487"/>
                  </a:cubicBezTo>
                  <a:cubicBezTo>
                    <a:pt x="41" y="5547"/>
                    <a:pt x="21" y="5547"/>
                    <a:pt x="21" y="5587"/>
                  </a:cubicBezTo>
                  <a:cubicBezTo>
                    <a:pt x="21" y="5587"/>
                    <a:pt x="21" y="5607"/>
                    <a:pt x="21" y="5607"/>
                  </a:cubicBezTo>
                  <a:cubicBezTo>
                    <a:pt x="21" y="5708"/>
                    <a:pt x="61" y="5808"/>
                    <a:pt x="61" y="5909"/>
                  </a:cubicBezTo>
                  <a:cubicBezTo>
                    <a:pt x="61" y="5929"/>
                    <a:pt x="61" y="5929"/>
                    <a:pt x="61" y="5929"/>
                  </a:cubicBezTo>
                  <a:cubicBezTo>
                    <a:pt x="81" y="6029"/>
                    <a:pt x="101" y="6110"/>
                    <a:pt x="121" y="6190"/>
                  </a:cubicBezTo>
                  <a:lnTo>
                    <a:pt x="121" y="6230"/>
                  </a:lnTo>
                  <a:cubicBezTo>
                    <a:pt x="121" y="6271"/>
                    <a:pt x="121" y="6311"/>
                    <a:pt x="141" y="6351"/>
                  </a:cubicBezTo>
                  <a:lnTo>
                    <a:pt x="161" y="6512"/>
                  </a:lnTo>
                  <a:lnTo>
                    <a:pt x="182" y="6572"/>
                  </a:lnTo>
                  <a:cubicBezTo>
                    <a:pt x="182" y="6612"/>
                    <a:pt x="202" y="6652"/>
                    <a:pt x="222" y="6713"/>
                  </a:cubicBezTo>
                  <a:cubicBezTo>
                    <a:pt x="222" y="6753"/>
                    <a:pt x="242" y="6793"/>
                    <a:pt x="242" y="6833"/>
                  </a:cubicBezTo>
                  <a:lnTo>
                    <a:pt x="262" y="6914"/>
                  </a:lnTo>
                  <a:lnTo>
                    <a:pt x="322" y="7074"/>
                  </a:lnTo>
                  <a:cubicBezTo>
                    <a:pt x="322" y="7094"/>
                    <a:pt x="322" y="7135"/>
                    <a:pt x="342" y="7175"/>
                  </a:cubicBezTo>
                  <a:cubicBezTo>
                    <a:pt x="342" y="7195"/>
                    <a:pt x="362" y="7235"/>
                    <a:pt x="362" y="7255"/>
                  </a:cubicBezTo>
                  <a:cubicBezTo>
                    <a:pt x="383" y="7295"/>
                    <a:pt x="403" y="7376"/>
                    <a:pt x="423" y="7436"/>
                  </a:cubicBezTo>
                  <a:cubicBezTo>
                    <a:pt x="443" y="7496"/>
                    <a:pt x="443" y="7496"/>
                    <a:pt x="443" y="7536"/>
                  </a:cubicBezTo>
                  <a:cubicBezTo>
                    <a:pt x="463" y="7557"/>
                    <a:pt x="463" y="7597"/>
                    <a:pt x="483" y="7617"/>
                  </a:cubicBezTo>
                  <a:lnTo>
                    <a:pt x="543" y="7818"/>
                  </a:lnTo>
                  <a:lnTo>
                    <a:pt x="583" y="7918"/>
                  </a:lnTo>
                  <a:lnTo>
                    <a:pt x="604" y="7979"/>
                  </a:lnTo>
                  <a:cubicBezTo>
                    <a:pt x="644" y="8079"/>
                    <a:pt x="684" y="8180"/>
                    <a:pt x="724" y="8280"/>
                  </a:cubicBezTo>
                  <a:cubicBezTo>
                    <a:pt x="724" y="8320"/>
                    <a:pt x="744" y="8340"/>
                    <a:pt x="744" y="8360"/>
                  </a:cubicBezTo>
                  <a:lnTo>
                    <a:pt x="744" y="8401"/>
                  </a:lnTo>
                  <a:cubicBezTo>
                    <a:pt x="805" y="8541"/>
                    <a:pt x="865" y="8702"/>
                    <a:pt x="945" y="8843"/>
                  </a:cubicBezTo>
                  <a:cubicBezTo>
                    <a:pt x="945" y="8863"/>
                    <a:pt x="945" y="8883"/>
                    <a:pt x="965" y="8883"/>
                  </a:cubicBezTo>
                  <a:lnTo>
                    <a:pt x="985" y="8943"/>
                  </a:lnTo>
                  <a:cubicBezTo>
                    <a:pt x="1066" y="9144"/>
                    <a:pt x="1166" y="9345"/>
                    <a:pt x="1267" y="9526"/>
                  </a:cubicBezTo>
                  <a:cubicBezTo>
                    <a:pt x="1267" y="9546"/>
                    <a:pt x="1267" y="9546"/>
                    <a:pt x="1267" y="9566"/>
                  </a:cubicBezTo>
                  <a:lnTo>
                    <a:pt x="1287" y="9606"/>
                  </a:lnTo>
                  <a:cubicBezTo>
                    <a:pt x="1387" y="9807"/>
                    <a:pt x="1508" y="10008"/>
                    <a:pt x="1608" y="10189"/>
                  </a:cubicBezTo>
                  <a:lnTo>
                    <a:pt x="1628" y="10229"/>
                  </a:lnTo>
                  <a:cubicBezTo>
                    <a:pt x="1749" y="10430"/>
                    <a:pt x="1890" y="10631"/>
                    <a:pt x="2010" y="10832"/>
                  </a:cubicBezTo>
                  <a:cubicBezTo>
                    <a:pt x="2131" y="11033"/>
                    <a:pt x="2251" y="11214"/>
                    <a:pt x="2392" y="11415"/>
                  </a:cubicBezTo>
                  <a:lnTo>
                    <a:pt x="2432" y="11455"/>
                  </a:lnTo>
                  <a:cubicBezTo>
                    <a:pt x="2553" y="11636"/>
                    <a:pt x="2693" y="11817"/>
                    <a:pt x="2834" y="11977"/>
                  </a:cubicBezTo>
                  <a:lnTo>
                    <a:pt x="2874" y="12018"/>
                  </a:lnTo>
                  <a:lnTo>
                    <a:pt x="2894" y="12038"/>
                  </a:lnTo>
                  <a:cubicBezTo>
                    <a:pt x="3015" y="12219"/>
                    <a:pt x="3176" y="12379"/>
                    <a:pt x="3316" y="12540"/>
                  </a:cubicBezTo>
                  <a:cubicBezTo>
                    <a:pt x="3316" y="12540"/>
                    <a:pt x="3336" y="12560"/>
                    <a:pt x="3336" y="12580"/>
                  </a:cubicBezTo>
                  <a:lnTo>
                    <a:pt x="3377" y="12621"/>
                  </a:lnTo>
                  <a:cubicBezTo>
                    <a:pt x="3497" y="12721"/>
                    <a:pt x="3598" y="12842"/>
                    <a:pt x="3718" y="12962"/>
                  </a:cubicBezTo>
                  <a:lnTo>
                    <a:pt x="3758" y="13002"/>
                  </a:lnTo>
                  <a:cubicBezTo>
                    <a:pt x="3839" y="13083"/>
                    <a:pt x="3919" y="13163"/>
                    <a:pt x="4020" y="13223"/>
                  </a:cubicBezTo>
                  <a:lnTo>
                    <a:pt x="4040" y="13264"/>
                  </a:lnTo>
                  <a:lnTo>
                    <a:pt x="4140" y="13344"/>
                  </a:lnTo>
                  <a:cubicBezTo>
                    <a:pt x="4180" y="13384"/>
                    <a:pt x="4241" y="13444"/>
                    <a:pt x="4301" y="13485"/>
                  </a:cubicBezTo>
                  <a:lnTo>
                    <a:pt x="4341" y="13525"/>
                  </a:lnTo>
                  <a:lnTo>
                    <a:pt x="4442" y="13605"/>
                  </a:lnTo>
                  <a:lnTo>
                    <a:pt x="4562" y="13726"/>
                  </a:lnTo>
                  <a:lnTo>
                    <a:pt x="4623" y="13766"/>
                  </a:lnTo>
                  <a:lnTo>
                    <a:pt x="4723" y="13846"/>
                  </a:lnTo>
                  <a:lnTo>
                    <a:pt x="4844" y="13927"/>
                  </a:lnTo>
                  <a:cubicBezTo>
                    <a:pt x="4864" y="13927"/>
                    <a:pt x="4864" y="13947"/>
                    <a:pt x="4884" y="13967"/>
                  </a:cubicBezTo>
                  <a:lnTo>
                    <a:pt x="5024" y="14067"/>
                  </a:lnTo>
                  <a:lnTo>
                    <a:pt x="5125" y="14128"/>
                  </a:lnTo>
                  <a:lnTo>
                    <a:pt x="5145" y="14148"/>
                  </a:lnTo>
                  <a:lnTo>
                    <a:pt x="5386" y="14308"/>
                  </a:lnTo>
                  <a:lnTo>
                    <a:pt x="5406" y="14329"/>
                  </a:lnTo>
                  <a:lnTo>
                    <a:pt x="5627" y="14449"/>
                  </a:lnTo>
                  <a:lnTo>
                    <a:pt x="5688" y="14489"/>
                  </a:lnTo>
                  <a:lnTo>
                    <a:pt x="5868" y="14590"/>
                  </a:lnTo>
                  <a:lnTo>
                    <a:pt x="5949" y="14630"/>
                  </a:lnTo>
                  <a:lnTo>
                    <a:pt x="6049" y="14670"/>
                  </a:lnTo>
                  <a:lnTo>
                    <a:pt x="6110" y="14710"/>
                  </a:lnTo>
                  <a:lnTo>
                    <a:pt x="6230" y="14771"/>
                  </a:lnTo>
                  <a:lnTo>
                    <a:pt x="6311" y="14811"/>
                  </a:lnTo>
                  <a:lnTo>
                    <a:pt x="6351" y="14831"/>
                  </a:lnTo>
                  <a:lnTo>
                    <a:pt x="6572" y="14931"/>
                  </a:lnTo>
                  <a:cubicBezTo>
                    <a:pt x="6652" y="14952"/>
                    <a:pt x="6733" y="14992"/>
                    <a:pt x="6813" y="15012"/>
                  </a:cubicBezTo>
                  <a:lnTo>
                    <a:pt x="6853" y="15012"/>
                  </a:lnTo>
                  <a:lnTo>
                    <a:pt x="6933" y="15052"/>
                  </a:lnTo>
                  <a:cubicBezTo>
                    <a:pt x="6974" y="15052"/>
                    <a:pt x="7014" y="15072"/>
                    <a:pt x="7054" y="15072"/>
                  </a:cubicBezTo>
                  <a:lnTo>
                    <a:pt x="7094" y="15092"/>
                  </a:lnTo>
                  <a:lnTo>
                    <a:pt x="7215" y="15132"/>
                  </a:lnTo>
                  <a:lnTo>
                    <a:pt x="7275" y="15152"/>
                  </a:lnTo>
                  <a:lnTo>
                    <a:pt x="7376" y="15173"/>
                  </a:lnTo>
                  <a:lnTo>
                    <a:pt x="7476" y="15193"/>
                  </a:lnTo>
                  <a:lnTo>
                    <a:pt x="7516" y="15193"/>
                  </a:lnTo>
                  <a:lnTo>
                    <a:pt x="7617" y="15213"/>
                  </a:lnTo>
                  <a:lnTo>
                    <a:pt x="7737" y="15233"/>
                  </a:lnTo>
                  <a:lnTo>
                    <a:pt x="7878" y="15233"/>
                  </a:lnTo>
                  <a:lnTo>
                    <a:pt x="7999" y="15253"/>
                  </a:lnTo>
                  <a:lnTo>
                    <a:pt x="8642" y="15253"/>
                  </a:lnTo>
                  <a:cubicBezTo>
                    <a:pt x="8742" y="15253"/>
                    <a:pt x="8822" y="15233"/>
                    <a:pt x="8923" y="15213"/>
                  </a:cubicBezTo>
                  <a:lnTo>
                    <a:pt x="8943" y="15213"/>
                  </a:lnTo>
                  <a:cubicBezTo>
                    <a:pt x="9064" y="15173"/>
                    <a:pt x="9184" y="15152"/>
                    <a:pt x="9305" y="15112"/>
                  </a:cubicBezTo>
                  <a:lnTo>
                    <a:pt x="9365" y="15112"/>
                  </a:lnTo>
                  <a:lnTo>
                    <a:pt x="9526" y="15052"/>
                  </a:lnTo>
                  <a:lnTo>
                    <a:pt x="9606" y="15072"/>
                  </a:lnTo>
                  <a:cubicBezTo>
                    <a:pt x="9686" y="15032"/>
                    <a:pt x="9747" y="14992"/>
                    <a:pt x="9827" y="14952"/>
                  </a:cubicBezTo>
                  <a:lnTo>
                    <a:pt x="11132" y="14188"/>
                  </a:lnTo>
                  <a:lnTo>
                    <a:pt x="11132" y="14188"/>
                  </a:lnTo>
                  <a:cubicBezTo>
                    <a:pt x="11094" y="14208"/>
                    <a:pt x="11053" y="14228"/>
                    <a:pt x="11013" y="14248"/>
                  </a:cubicBezTo>
                  <a:lnTo>
                    <a:pt x="10952" y="14288"/>
                  </a:lnTo>
                  <a:lnTo>
                    <a:pt x="10792" y="14349"/>
                  </a:lnTo>
                  <a:lnTo>
                    <a:pt x="10731" y="14369"/>
                  </a:lnTo>
                  <a:cubicBezTo>
                    <a:pt x="10611" y="14409"/>
                    <a:pt x="10490" y="14429"/>
                    <a:pt x="10370" y="14469"/>
                  </a:cubicBezTo>
                  <a:lnTo>
                    <a:pt x="10350" y="14469"/>
                  </a:lnTo>
                  <a:cubicBezTo>
                    <a:pt x="10249" y="14469"/>
                    <a:pt x="10169" y="14489"/>
                    <a:pt x="10068" y="14509"/>
                  </a:cubicBezTo>
                  <a:lnTo>
                    <a:pt x="9425" y="14509"/>
                  </a:lnTo>
                  <a:lnTo>
                    <a:pt x="9285" y="14489"/>
                  </a:lnTo>
                  <a:lnTo>
                    <a:pt x="9164" y="14469"/>
                  </a:lnTo>
                  <a:lnTo>
                    <a:pt x="9043" y="14449"/>
                  </a:lnTo>
                  <a:lnTo>
                    <a:pt x="8883" y="14429"/>
                  </a:lnTo>
                  <a:lnTo>
                    <a:pt x="8782" y="14409"/>
                  </a:lnTo>
                  <a:lnTo>
                    <a:pt x="8621" y="14369"/>
                  </a:lnTo>
                  <a:lnTo>
                    <a:pt x="8521" y="14329"/>
                  </a:lnTo>
                  <a:lnTo>
                    <a:pt x="8340" y="14268"/>
                  </a:lnTo>
                  <a:lnTo>
                    <a:pt x="8260" y="14248"/>
                  </a:lnTo>
                  <a:cubicBezTo>
                    <a:pt x="8179" y="14228"/>
                    <a:pt x="8099" y="14188"/>
                    <a:pt x="8019" y="14148"/>
                  </a:cubicBezTo>
                  <a:lnTo>
                    <a:pt x="7737" y="14047"/>
                  </a:lnTo>
                  <a:lnTo>
                    <a:pt x="7657" y="14007"/>
                  </a:lnTo>
                  <a:lnTo>
                    <a:pt x="7476" y="13907"/>
                  </a:lnTo>
                  <a:lnTo>
                    <a:pt x="7376" y="13866"/>
                  </a:lnTo>
                  <a:cubicBezTo>
                    <a:pt x="7295" y="13806"/>
                    <a:pt x="7215" y="13766"/>
                    <a:pt x="7134" y="13726"/>
                  </a:cubicBezTo>
                  <a:cubicBezTo>
                    <a:pt x="7054" y="13665"/>
                    <a:pt x="6933" y="13605"/>
                    <a:pt x="6853" y="13545"/>
                  </a:cubicBezTo>
                  <a:lnTo>
                    <a:pt x="6833" y="13545"/>
                  </a:lnTo>
                  <a:lnTo>
                    <a:pt x="6552" y="13364"/>
                  </a:lnTo>
                  <a:lnTo>
                    <a:pt x="6451" y="13284"/>
                  </a:lnTo>
                  <a:lnTo>
                    <a:pt x="6270" y="13163"/>
                  </a:lnTo>
                  <a:lnTo>
                    <a:pt x="6170" y="13063"/>
                  </a:lnTo>
                  <a:lnTo>
                    <a:pt x="6009" y="12942"/>
                  </a:lnTo>
                  <a:lnTo>
                    <a:pt x="5868" y="12842"/>
                  </a:lnTo>
                  <a:lnTo>
                    <a:pt x="5728" y="12721"/>
                  </a:lnTo>
                  <a:lnTo>
                    <a:pt x="5567" y="12560"/>
                  </a:lnTo>
                  <a:lnTo>
                    <a:pt x="5446" y="12460"/>
                  </a:lnTo>
                  <a:lnTo>
                    <a:pt x="5185" y="12239"/>
                  </a:lnTo>
                  <a:lnTo>
                    <a:pt x="5145" y="12178"/>
                  </a:lnTo>
                  <a:cubicBezTo>
                    <a:pt x="5024" y="12058"/>
                    <a:pt x="4924" y="11957"/>
                    <a:pt x="4803" y="11837"/>
                  </a:cubicBezTo>
                  <a:lnTo>
                    <a:pt x="4743" y="11756"/>
                  </a:lnTo>
                  <a:cubicBezTo>
                    <a:pt x="4582" y="11596"/>
                    <a:pt x="4442" y="11435"/>
                    <a:pt x="4321" y="11254"/>
                  </a:cubicBezTo>
                  <a:lnTo>
                    <a:pt x="4261" y="11194"/>
                  </a:lnTo>
                  <a:cubicBezTo>
                    <a:pt x="4120" y="11013"/>
                    <a:pt x="3980" y="10852"/>
                    <a:pt x="3859" y="10671"/>
                  </a:cubicBezTo>
                  <a:cubicBezTo>
                    <a:pt x="3839" y="10651"/>
                    <a:pt x="3839" y="10631"/>
                    <a:pt x="3819" y="10611"/>
                  </a:cubicBezTo>
                  <a:cubicBezTo>
                    <a:pt x="3678" y="10430"/>
                    <a:pt x="3558" y="10249"/>
                    <a:pt x="3437" y="10048"/>
                  </a:cubicBezTo>
                  <a:lnTo>
                    <a:pt x="3437" y="10028"/>
                  </a:lnTo>
                  <a:cubicBezTo>
                    <a:pt x="3296" y="9847"/>
                    <a:pt x="3176" y="9646"/>
                    <a:pt x="3055" y="9446"/>
                  </a:cubicBezTo>
                  <a:cubicBezTo>
                    <a:pt x="3055" y="9446"/>
                    <a:pt x="3055" y="9425"/>
                    <a:pt x="3035" y="9405"/>
                  </a:cubicBezTo>
                  <a:cubicBezTo>
                    <a:pt x="2935" y="9204"/>
                    <a:pt x="2814" y="9003"/>
                    <a:pt x="2714" y="8802"/>
                  </a:cubicBezTo>
                  <a:lnTo>
                    <a:pt x="2693" y="8742"/>
                  </a:lnTo>
                  <a:cubicBezTo>
                    <a:pt x="2593" y="8541"/>
                    <a:pt x="2493" y="8360"/>
                    <a:pt x="2392" y="8159"/>
                  </a:cubicBezTo>
                  <a:cubicBezTo>
                    <a:pt x="2392" y="8119"/>
                    <a:pt x="2372" y="8099"/>
                    <a:pt x="2352" y="8059"/>
                  </a:cubicBezTo>
                  <a:cubicBezTo>
                    <a:pt x="2292" y="7918"/>
                    <a:pt x="2231" y="7758"/>
                    <a:pt x="2171" y="7597"/>
                  </a:cubicBezTo>
                  <a:cubicBezTo>
                    <a:pt x="2151" y="7577"/>
                    <a:pt x="2131" y="7536"/>
                    <a:pt x="2131" y="7496"/>
                  </a:cubicBezTo>
                  <a:cubicBezTo>
                    <a:pt x="2091" y="7396"/>
                    <a:pt x="2050" y="7295"/>
                    <a:pt x="2010" y="7195"/>
                  </a:cubicBezTo>
                  <a:cubicBezTo>
                    <a:pt x="1990" y="7135"/>
                    <a:pt x="1970" y="7094"/>
                    <a:pt x="1950" y="7034"/>
                  </a:cubicBezTo>
                  <a:lnTo>
                    <a:pt x="1890" y="6833"/>
                  </a:lnTo>
                  <a:cubicBezTo>
                    <a:pt x="1870" y="6773"/>
                    <a:pt x="1849" y="6713"/>
                    <a:pt x="1829" y="6652"/>
                  </a:cubicBezTo>
                  <a:cubicBezTo>
                    <a:pt x="1809" y="6592"/>
                    <a:pt x="1789" y="6532"/>
                    <a:pt x="1769" y="6471"/>
                  </a:cubicBezTo>
                  <a:lnTo>
                    <a:pt x="1709" y="6291"/>
                  </a:lnTo>
                  <a:cubicBezTo>
                    <a:pt x="1709" y="6230"/>
                    <a:pt x="1689" y="6170"/>
                    <a:pt x="1669" y="6130"/>
                  </a:cubicBezTo>
                  <a:cubicBezTo>
                    <a:pt x="1669" y="6070"/>
                    <a:pt x="1649" y="5989"/>
                    <a:pt x="1628" y="5909"/>
                  </a:cubicBezTo>
                  <a:cubicBezTo>
                    <a:pt x="1608" y="5849"/>
                    <a:pt x="1608" y="5828"/>
                    <a:pt x="1588" y="5788"/>
                  </a:cubicBezTo>
                  <a:lnTo>
                    <a:pt x="1548" y="5567"/>
                  </a:lnTo>
                  <a:cubicBezTo>
                    <a:pt x="1548" y="5527"/>
                    <a:pt x="1528" y="5487"/>
                    <a:pt x="1528" y="5447"/>
                  </a:cubicBezTo>
                  <a:cubicBezTo>
                    <a:pt x="1508" y="5346"/>
                    <a:pt x="1488" y="5246"/>
                    <a:pt x="1468" y="5145"/>
                  </a:cubicBezTo>
                  <a:cubicBezTo>
                    <a:pt x="1468" y="5125"/>
                    <a:pt x="1468" y="5125"/>
                    <a:pt x="1468" y="5105"/>
                  </a:cubicBezTo>
                  <a:cubicBezTo>
                    <a:pt x="1448" y="5005"/>
                    <a:pt x="1427" y="4884"/>
                    <a:pt x="1427" y="4783"/>
                  </a:cubicBezTo>
                  <a:lnTo>
                    <a:pt x="1427" y="4683"/>
                  </a:lnTo>
                  <a:cubicBezTo>
                    <a:pt x="1427" y="4603"/>
                    <a:pt x="1407" y="4522"/>
                    <a:pt x="1387" y="4442"/>
                  </a:cubicBezTo>
                  <a:lnTo>
                    <a:pt x="1387" y="4341"/>
                  </a:lnTo>
                  <a:lnTo>
                    <a:pt x="1387" y="4120"/>
                  </a:lnTo>
                  <a:lnTo>
                    <a:pt x="1387" y="4020"/>
                  </a:lnTo>
                  <a:lnTo>
                    <a:pt x="1387" y="3698"/>
                  </a:lnTo>
                  <a:lnTo>
                    <a:pt x="1387" y="3377"/>
                  </a:lnTo>
                  <a:lnTo>
                    <a:pt x="1387" y="3296"/>
                  </a:lnTo>
                  <a:lnTo>
                    <a:pt x="1387" y="3075"/>
                  </a:lnTo>
                  <a:cubicBezTo>
                    <a:pt x="1387" y="3035"/>
                    <a:pt x="1387" y="2995"/>
                    <a:pt x="1407" y="2955"/>
                  </a:cubicBezTo>
                  <a:lnTo>
                    <a:pt x="1427" y="2794"/>
                  </a:lnTo>
                  <a:cubicBezTo>
                    <a:pt x="1427" y="2754"/>
                    <a:pt x="1427" y="2694"/>
                    <a:pt x="1448" y="2653"/>
                  </a:cubicBezTo>
                  <a:cubicBezTo>
                    <a:pt x="1468" y="2613"/>
                    <a:pt x="1468" y="2553"/>
                    <a:pt x="1468" y="2513"/>
                  </a:cubicBezTo>
                  <a:cubicBezTo>
                    <a:pt x="1488" y="2452"/>
                    <a:pt x="1488" y="2412"/>
                    <a:pt x="1508" y="2372"/>
                  </a:cubicBezTo>
                  <a:cubicBezTo>
                    <a:pt x="1508" y="2312"/>
                    <a:pt x="1528" y="2272"/>
                    <a:pt x="1528" y="2231"/>
                  </a:cubicBezTo>
                  <a:cubicBezTo>
                    <a:pt x="1548" y="2171"/>
                    <a:pt x="1568" y="2111"/>
                    <a:pt x="1568" y="2071"/>
                  </a:cubicBezTo>
                  <a:cubicBezTo>
                    <a:pt x="1588" y="2010"/>
                    <a:pt x="1608" y="1990"/>
                    <a:pt x="1608" y="1950"/>
                  </a:cubicBezTo>
                  <a:cubicBezTo>
                    <a:pt x="1628" y="1910"/>
                    <a:pt x="1649" y="1830"/>
                    <a:pt x="1669" y="1769"/>
                  </a:cubicBezTo>
                  <a:cubicBezTo>
                    <a:pt x="1689" y="1709"/>
                    <a:pt x="1689" y="1689"/>
                    <a:pt x="1709" y="1669"/>
                  </a:cubicBezTo>
                  <a:cubicBezTo>
                    <a:pt x="1749" y="1568"/>
                    <a:pt x="1789" y="1468"/>
                    <a:pt x="1829" y="1367"/>
                  </a:cubicBezTo>
                  <a:lnTo>
                    <a:pt x="1849" y="1347"/>
                  </a:lnTo>
                  <a:cubicBezTo>
                    <a:pt x="1910" y="1227"/>
                    <a:pt x="1970" y="1106"/>
                    <a:pt x="2050" y="986"/>
                  </a:cubicBezTo>
                  <a:lnTo>
                    <a:pt x="2071" y="965"/>
                  </a:lnTo>
                  <a:cubicBezTo>
                    <a:pt x="2111" y="865"/>
                    <a:pt x="2191" y="785"/>
                    <a:pt x="2251" y="704"/>
                  </a:cubicBezTo>
                  <a:lnTo>
                    <a:pt x="2292" y="644"/>
                  </a:lnTo>
                  <a:cubicBezTo>
                    <a:pt x="2352" y="564"/>
                    <a:pt x="2432" y="503"/>
                    <a:pt x="2493" y="423"/>
                  </a:cubicBezTo>
                  <a:lnTo>
                    <a:pt x="2513" y="403"/>
                  </a:lnTo>
                  <a:cubicBezTo>
                    <a:pt x="2593" y="343"/>
                    <a:pt x="2673" y="262"/>
                    <a:pt x="2754" y="202"/>
                  </a:cubicBezTo>
                  <a:lnTo>
                    <a:pt x="2814" y="162"/>
                  </a:lnTo>
                  <a:cubicBezTo>
                    <a:pt x="2863" y="125"/>
                    <a:pt x="2911" y="89"/>
                    <a:pt x="2960" y="57"/>
                  </a:cubicBezTo>
                  <a:close/>
                </a:path>
              </a:pathLst>
            </a:custGeom>
            <a:solidFill>
              <a:srgbClr val="FFC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4581625" y="1969150"/>
              <a:ext cx="602375" cy="939100"/>
            </a:xfrm>
            <a:custGeom>
              <a:rect b="b" l="l" r="r" t="t"/>
              <a:pathLst>
                <a:path extrusionOk="0" h="37564" w="24095">
                  <a:moveTo>
                    <a:pt x="9461" y="7993"/>
                  </a:moveTo>
                  <a:cubicBezTo>
                    <a:pt x="10243" y="7993"/>
                    <a:pt x="11126" y="8248"/>
                    <a:pt x="12058" y="8788"/>
                  </a:cubicBezTo>
                  <a:cubicBezTo>
                    <a:pt x="15273" y="10636"/>
                    <a:pt x="17845" y="15118"/>
                    <a:pt x="17845" y="18795"/>
                  </a:cubicBezTo>
                  <a:cubicBezTo>
                    <a:pt x="17831" y="21400"/>
                    <a:pt x="16526" y="22905"/>
                    <a:pt x="14631" y="22905"/>
                  </a:cubicBezTo>
                  <a:cubicBezTo>
                    <a:pt x="13851" y="22905"/>
                    <a:pt x="12970" y="22650"/>
                    <a:pt x="12038" y="22111"/>
                  </a:cubicBezTo>
                  <a:lnTo>
                    <a:pt x="12018" y="22111"/>
                  </a:lnTo>
                  <a:cubicBezTo>
                    <a:pt x="8823" y="20262"/>
                    <a:pt x="6230" y="15781"/>
                    <a:pt x="6250" y="12103"/>
                  </a:cubicBezTo>
                  <a:cubicBezTo>
                    <a:pt x="6250" y="9499"/>
                    <a:pt x="7561" y="7993"/>
                    <a:pt x="9461" y="7993"/>
                  </a:cubicBezTo>
                  <a:close/>
                  <a:moveTo>
                    <a:pt x="6682" y="1"/>
                  </a:moveTo>
                  <a:cubicBezTo>
                    <a:pt x="2747" y="1"/>
                    <a:pt x="35" y="3116"/>
                    <a:pt x="21" y="8506"/>
                  </a:cubicBezTo>
                  <a:cubicBezTo>
                    <a:pt x="1" y="16142"/>
                    <a:pt x="11395" y="36499"/>
                    <a:pt x="11977" y="37564"/>
                  </a:cubicBezTo>
                  <a:cubicBezTo>
                    <a:pt x="12580" y="37182"/>
                    <a:pt x="24034" y="30028"/>
                    <a:pt x="24054" y="22392"/>
                  </a:cubicBezTo>
                  <a:cubicBezTo>
                    <a:pt x="24095" y="14776"/>
                    <a:pt x="18729" y="5472"/>
                    <a:pt x="12078" y="1654"/>
                  </a:cubicBezTo>
                  <a:cubicBezTo>
                    <a:pt x="10140" y="532"/>
                    <a:pt x="8306" y="1"/>
                    <a:pt x="66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4666628" y="1952411"/>
              <a:ext cx="548625" cy="957050"/>
            </a:xfrm>
            <a:custGeom>
              <a:rect b="b" l="l" r="r" t="t"/>
              <a:pathLst>
                <a:path extrusionOk="0" h="38282" w="21945">
                  <a:moveTo>
                    <a:pt x="345" y="1379"/>
                  </a:moveTo>
                  <a:cubicBezTo>
                    <a:pt x="230" y="1437"/>
                    <a:pt x="109" y="1490"/>
                    <a:pt x="1" y="1568"/>
                  </a:cubicBezTo>
                  <a:lnTo>
                    <a:pt x="345" y="1379"/>
                  </a:lnTo>
                  <a:close/>
                  <a:moveTo>
                    <a:pt x="4421" y="1"/>
                  </a:moveTo>
                  <a:cubicBezTo>
                    <a:pt x="4301" y="1"/>
                    <a:pt x="4180" y="1"/>
                    <a:pt x="4060" y="21"/>
                  </a:cubicBezTo>
                  <a:lnTo>
                    <a:pt x="3939" y="21"/>
                  </a:lnTo>
                  <a:lnTo>
                    <a:pt x="3778" y="41"/>
                  </a:lnTo>
                  <a:lnTo>
                    <a:pt x="3658" y="41"/>
                  </a:lnTo>
                  <a:cubicBezTo>
                    <a:pt x="3517" y="61"/>
                    <a:pt x="3376" y="81"/>
                    <a:pt x="3236" y="121"/>
                  </a:cubicBezTo>
                  <a:lnTo>
                    <a:pt x="3115" y="141"/>
                  </a:lnTo>
                  <a:cubicBezTo>
                    <a:pt x="3015" y="161"/>
                    <a:pt x="2894" y="182"/>
                    <a:pt x="2774" y="222"/>
                  </a:cubicBezTo>
                  <a:lnTo>
                    <a:pt x="2613" y="282"/>
                  </a:lnTo>
                  <a:cubicBezTo>
                    <a:pt x="2553" y="302"/>
                    <a:pt x="2472" y="322"/>
                    <a:pt x="2412" y="342"/>
                  </a:cubicBezTo>
                  <a:lnTo>
                    <a:pt x="2352" y="362"/>
                  </a:lnTo>
                  <a:cubicBezTo>
                    <a:pt x="2251" y="403"/>
                    <a:pt x="2131" y="443"/>
                    <a:pt x="2030" y="483"/>
                  </a:cubicBezTo>
                  <a:lnTo>
                    <a:pt x="1889" y="563"/>
                  </a:lnTo>
                  <a:cubicBezTo>
                    <a:pt x="1729" y="624"/>
                    <a:pt x="1568" y="704"/>
                    <a:pt x="1427" y="784"/>
                  </a:cubicBezTo>
                  <a:lnTo>
                    <a:pt x="345" y="1379"/>
                  </a:lnTo>
                  <a:lnTo>
                    <a:pt x="345" y="1379"/>
                  </a:lnTo>
                  <a:cubicBezTo>
                    <a:pt x="378" y="1362"/>
                    <a:pt x="411" y="1345"/>
                    <a:pt x="443" y="1327"/>
                  </a:cubicBezTo>
                  <a:lnTo>
                    <a:pt x="603" y="1267"/>
                  </a:lnTo>
                  <a:cubicBezTo>
                    <a:pt x="704" y="1206"/>
                    <a:pt x="804" y="1166"/>
                    <a:pt x="925" y="1126"/>
                  </a:cubicBezTo>
                  <a:lnTo>
                    <a:pt x="1186" y="1046"/>
                  </a:lnTo>
                  <a:lnTo>
                    <a:pt x="1347" y="985"/>
                  </a:lnTo>
                  <a:cubicBezTo>
                    <a:pt x="1447" y="965"/>
                    <a:pt x="1568" y="925"/>
                    <a:pt x="1689" y="905"/>
                  </a:cubicBezTo>
                  <a:lnTo>
                    <a:pt x="1789" y="885"/>
                  </a:lnTo>
                  <a:cubicBezTo>
                    <a:pt x="1930" y="845"/>
                    <a:pt x="2090" y="825"/>
                    <a:pt x="2231" y="805"/>
                  </a:cubicBezTo>
                  <a:lnTo>
                    <a:pt x="2352" y="784"/>
                  </a:lnTo>
                  <a:cubicBezTo>
                    <a:pt x="2432" y="784"/>
                    <a:pt x="2533" y="784"/>
                    <a:pt x="2613" y="764"/>
                  </a:cubicBezTo>
                  <a:lnTo>
                    <a:pt x="3758" y="764"/>
                  </a:lnTo>
                  <a:cubicBezTo>
                    <a:pt x="3859" y="764"/>
                    <a:pt x="3939" y="784"/>
                    <a:pt x="4020" y="784"/>
                  </a:cubicBezTo>
                  <a:lnTo>
                    <a:pt x="4301" y="825"/>
                  </a:lnTo>
                  <a:lnTo>
                    <a:pt x="4562" y="865"/>
                  </a:lnTo>
                  <a:cubicBezTo>
                    <a:pt x="4663" y="885"/>
                    <a:pt x="4763" y="905"/>
                    <a:pt x="4864" y="925"/>
                  </a:cubicBezTo>
                  <a:lnTo>
                    <a:pt x="5085" y="965"/>
                  </a:lnTo>
                  <a:lnTo>
                    <a:pt x="5406" y="1066"/>
                  </a:lnTo>
                  <a:lnTo>
                    <a:pt x="5627" y="1106"/>
                  </a:lnTo>
                  <a:cubicBezTo>
                    <a:pt x="5748" y="1146"/>
                    <a:pt x="5868" y="1186"/>
                    <a:pt x="5989" y="1227"/>
                  </a:cubicBezTo>
                  <a:lnTo>
                    <a:pt x="6150" y="1287"/>
                  </a:lnTo>
                  <a:cubicBezTo>
                    <a:pt x="6511" y="1407"/>
                    <a:pt x="6893" y="1548"/>
                    <a:pt x="7255" y="1729"/>
                  </a:cubicBezTo>
                  <a:lnTo>
                    <a:pt x="7436" y="1809"/>
                  </a:lnTo>
                  <a:cubicBezTo>
                    <a:pt x="7556" y="1870"/>
                    <a:pt x="7677" y="1930"/>
                    <a:pt x="7817" y="1990"/>
                  </a:cubicBezTo>
                  <a:lnTo>
                    <a:pt x="8018" y="2111"/>
                  </a:lnTo>
                  <a:cubicBezTo>
                    <a:pt x="8199" y="2191"/>
                    <a:pt x="8380" y="2292"/>
                    <a:pt x="8541" y="2392"/>
                  </a:cubicBezTo>
                  <a:cubicBezTo>
                    <a:pt x="8722" y="2492"/>
                    <a:pt x="8943" y="2613"/>
                    <a:pt x="9124" y="2734"/>
                  </a:cubicBezTo>
                  <a:lnTo>
                    <a:pt x="9164" y="2774"/>
                  </a:lnTo>
                  <a:cubicBezTo>
                    <a:pt x="9365" y="2894"/>
                    <a:pt x="9546" y="3015"/>
                    <a:pt x="9747" y="3136"/>
                  </a:cubicBezTo>
                  <a:cubicBezTo>
                    <a:pt x="9807" y="3196"/>
                    <a:pt x="9867" y="3236"/>
                    <a:pt x="9927" y="3276"/>
                  </a:cubicBezTo>
                  <a:cubicBezTo>
                    <a:pt x="10068" y="3377"/>
                    <a:pt x="10189" y="3457"/>
                    <a:pt x="10309" y="3558"/>
                  </a:cubicBezTo>
                  <a:lnTo>
                    <a:pt x="10550" y="3738"/>
                  </a:lnTo>
                  <a:lnTo>
                    <a:pt x="10872" y="4000"/>
                  </a:lnTo>
                  <a:cubicBezTo>
                    <a:pt x="10972" y="4060"/>
                    <a:pt x="11053" y="4140"/>
                    <a:pt x="11153" y="4221"/>
                  </a:cubicBezTo>
                  <a:lnTo>
                    <a:pt x="11435" y="4462"/>
                  </a:lnTo>
                  <a:lnTo>
                    <a:pt x="11796" y="4783"/>
                  </a:lnTo>
                  <a:lnTo>
                    <a:pt x="12037" y="5004"/>
                  </a:lnTo>
                  <a:cubicBezTo>
                    <a:pt x="12218" y="5165"/>
                    <a:pt x="12379" y="5306"/>
                    <a:pt x="12540" y="5467"/>
                  </a:cubicBezTo>
                  <a:lnTo>
                    <a:pt x="12680" y="5587"/>
                  </a:lnTo>
                  <a:cubicBezTo>
                    <a:pt x="12901" y="5828"/>
                    <a:pt x="13123" y="6069"/>
                    <a:pt x="13344" y="6311"/>
                  </a:cubicBezTo>
                  <a:lnTo>
                    <a:pt x="13605" y="6592"/>
                  </a:lnTo>
                  <a:lnTo>
                    <a:pt x="13846" y="6853"/>
                  </a:lnTo>
                  <a:cubicBezTo>
                    <a:pt x="13926" y="6954"/>
                    <a:pt x="14027" y="7074"/>
                    <a:pt x="14107" y="7175"/>
                  </a:cubicBezTo>
                  <a:lnTo>
                    <a:pt x="14348" y="7456"/>
                  </a:lnTo>
                  <a:cubicBezTo>
                    <a:pt x="14449" y="7556"/>
                    <a:pt x="14529" y="7677"/>
                    <a:pt x="14630" y="7798"/>
                  </a:cubicBezTo>
                  <a:cubicBezTo>
                    <a:pt x="14710" y="7898"/>
                    <a:pt x="14770" y="7958"/>
                    <a:pt x="14831" y="8059"/>
                  </a:cubicBezTo>
                  <a:lnTo>
                    <a:pt x="15112" y="8420"/>
                  </a:lnTo>
                  <a:cubicBezTo>
                    <a:pt x="15172" y="8501"/>
                    <a:pt x="15233" y="8581"/>
                    <a:pt x="15313" y="8662"/>
                  </a:cubicBezTo>
                  <a:cubicBezTo>
                    <a:pt x="15393" y="8802"/>
                    <a:pt x="15494" y="8923"/>
                    <a:pt x="15594" y="9064"/>
                  </a:cubicBezTo>
                  <a:lnTo>
                    <a:pt x="15755" y="9325"/>
                  </a:lnTo>
                  <a:cubicBezTo>
                    <a:pt x="15876" y="9465"/>
                    <a:pt x="15976" y="9626"/>
                    <a:pt x="16076" y="9787"/>
                  </a:cubicBezTo>
                  <a:lnTo>
                    <a:pt x="16197" y="9968"/>
                  </a:lnTo>
                  <a:cubicBezTo>
                    <a:pt x="16338" y="10189"/>
                    <a:pt x="16478" y="10410"/>
                    <a:pt x="16619" y="10631"/>
                  </a:cubicBezTo>
                  <a:cubicBezTo>
                    <a:pt x="16659" y="10691"/>
                    <a:pt x="16679" y="10731"/>
                    <a:pt x="16720" y="10772"/>
                  </a:cubicBezTo>
                  <a:cubicBezTo>
                    <a:pt x="16820" y="10952"/>
                    <a:pt x="16920" y="11133"/>
                    <a:pt x="17021" y="11314"/>
                  </a:cubicBezTo>
                  <a:lnTo>
                    <a:pt x="17182" y="11575"/>
                  </a:lnTo>
                  <a:lnTo>
                    <a:pt x="17423" y="11997"/>
                  </a:lnTo>
                  <a:lnTo>
                    <a:pt x="17584" y="12299"/>
                  </a:lnTo>
                  <a:cubicBezTo>
                    <a:pt x="17644" y="12419"/>
                    <a:pt x="17724" y="12560"/>
                    <a:pt x="17785" y="12701"/>
                  </a:cubicBezTo>
                  <a:cubicBezTo>
                    <a:pt x="17865" y="12841"/>
                    <a:pt x="17885" y="12902"/>
                    <a:pt x="17945" y="13002"/>
                  </a:cubicBezTo>
                  <a:cubicBezTo>
                    <a:pt x="17986" y="13103"/>
                    <a:pt x="18086" y="13283"/>
                    <a:pt x="18146" y="13404"/>
                  </a:cubicBezTo>
                  <a:lnTo>
                    <a:pt x="18287" y="13726"/>
                  </a:lnTo>
                  <a:lnTo>
                    <a:pt x="18448" y="14087"/>
                  </a:lnTo>
                  <a:cubicBezTo>
                    <a:pt x="18588" y="14409"/>
                    <a:pt x="18729" y="14730"/>
                    <a:pt x="18850" y="15052"/>
                  </a:cubicBezTo>
                  <a:cubicBezTo>
                    <a:pt x="18890" y="15112"/>
                    <a:pt x="18910" y="15192"/>
                    <a:pt x="18950" y="15273"/>
                  </a:cubicBezTo>
                  <a:cubicBezTo>
                    <a:pt x="19030" y="15474"/>
                    <a:pt x="19111" y="15695"/>
                    <a:pt x="19171" y="15896"/>
                  </a:cubicBezTo>
                  <a:cubicBezTo>
                    <a:pt x="19211" y="16016"/>
                    <a:pt x="19251" y="16117"/>
                    <a:pt x="19292" y="16217"/>
                  </a:cubicBezTo>
                  <a:cubicBezTo>
                    <a:pt x="19332" y="16338"/>
                    <a:pt x="19392" y="16519"/>
                    <a:pt x="19432" y="16659"/>
                  </a:cubicBezTo>
                  <a:cubicBezTo>
                    <a:pt x="19493" y="16800"/>
                    <a:pt x="19513" y="16901"/>
                    <a:pt x="19553" y="17021"/>
                  </a:cubicBezTo>
                  <a:cubicBezTo>
                    <a:pt x="19593" y="17122"/>
                    <a:pt x="19633" y="17262"/>
                    <a:pt x="19673" y="17403"/>
                  </a:cubicBezTo>
                  <a:cubicBezTo>
                    <a:pt x="19694" y="17523"/>
                    <a:pt x="19734" y="17644"/>
                    <a:pt x="19774" y="17785"/>
                  </a:cubicBezTo>
                  <a:lnTo>
                    <a:pt x="19874" y="18126"/>
                  </a:lnTo>
                  <a:cubicBezTo>
                    <a:pt x="19895" y="18267"/>
                    <a:pt x="19935" y="18408"/>
                    <a:pt x="19975" y="18528"/>
                  </a:cubicBezTo>
                  <a:cubicBezTo>
                    <a:pt x="19995" y="18629"/>
                    <a:pt x="20015" y="18729"/>
                    <a:pt x="20035" y="18830"/>
                  </a:cubicBezTo>
                  <a:cubicBezTo>
                    <a:pt x="20075" y="18970"/>
                    <a:pt x="20095" y="19131"/>
                    <a:pt x="20136" y="19272"/>
                  </a:cubicBezTo>
                  <a:cubicBezTo>
                    <a:pt x="20156" y="19352"/>
                    <a:pt x="20176" y="19453"/>
                    <a:pt x="20196" y="19533"/>
                  </a:cubicBezTo>
                  <a:cubicBezTo>
                    <a:pt x="20236" y="19734"/>
                    <a:pt x="20256" y="19935"/>
                    <a:pt x="20296" y="20136"/>
                  </a:cubicBezTo>
                  <a:lnTo>
                    <a:pt x="20296" y="20216"/>
                  </a:lnTo>
                  <a:cubicBezTo>
                    <a:pt x="20337" y="20437"/>
                    <a:pt x="20357" y="20658"/>
                    <a:pt x="20397" y="20899"/>
                  </a:cubicBezTo>
                  <a:cubicBezTo>
                    <a:pt x="20397" y="20960"/>
                    <a:pt x="20397" y="21020"/>
                    <a:pt x="20417" y="21080"/>
                  </a:cubicBezTo>
                  <a:cubicBezTo>
                    <a:pt x="20437" y="21241"/>
                    <a:pt x="20457" y="21402"/>
                    <a:pt x="20457" y="21563"/>
                  </a:cubicBezTo>
                  <a:cubicBezTo>
                    <a:pt x="20457" y="21643"/>
                    <a:pt x="20457" y="21723"/>
                    <a:pt x="20477" y="21804"/>
                  </a:cubicBezTo>
                  <a:cubicBezTo>
                    <a:pt x="20497" y="21964"/>
                    <a:pt x="20497" y="22105"/>
                    <a:pt x="20517" y="22266"/>
                  </a:cubicBezTo>
                  <a:lnTo>
                    <a:pt x="20517" y="22487"/>
                  </a:lnTo>
                  <a:cubicBezTo>
                    <a:pt x="20517" y="22688"/>
                    <a:pt x="20517" y="22909"/>
                    <a:pt x="20517" y="23130"/>
                  </a:cubicBezTo>
                  <a:lnTo>
                    <a:pt x="20517" y="23472"/>
                  </a:lnTo>
                  <a:cubicBezTo>
                    <a:pt x="20517" y="23512"/>
                    <a:pt x="20517" y="23532"/>
                    <a:pt x="20517" y="23552"/>
                  </a:cubicBezTo>
                  <a:cubicBezTo>
                    <a:pt x="20517" y="23632"/>
                    <a:pt x="20517" y="23733"/>
                    <a:pt x="20497" y="23813"/>
                  </a:cubicBezTo>
                  <a:cubicBezTo>
                    <a:pt x="20497" y="23853"/>
                    <a:pt x="20497" y="23894"/>
                    <a:pt x="20497" y="23934"/>
                  </a:cubicBezTo>
                  <a:cubicBezTo>
                    <a:pt x="20477" y="23974"/>
                    <a:pt x="20477" y="24074"/>
                    <a:pt x="20457" y="24135"/>
                  </a:cubicBezTo>
                  <a:cubicBezTo>
                    <a:pt x="20457" y="24215"/>
                    <a:pt x="20437" y="24336"/>
                    <a:pt x="20417" y="24436"/>
                  </a:cubicBezTo>
                  <a:cubicBezTo>
                    <a:pt x="20417" y="24456"/>
                    <a:pt x="20417" y="24496"/>
                    <a:pt x="20397" y="24516"/>
                  </a:cubicBezTo>
                  <a:cubicBezTo>
                    <a:pt x="20377" y="24677"/>
                    <a:pt x="20357" y="24818"/>
                    <a:pt x="20317" y="24959"/>
                  </a:cubicBezTo>
                  <a:cubicBezTo>
                    <a:pt x="20317" y="24999"/>
                    <a:pt x="20296" y="25019"/>
                    <a:pt x="20296" y="25059"/>
                  </a:cubicBezTo>
                  <a:cubicBezTo>
                    <a:pt x="20256" y="25200"/>
                    <a:pt x="20216" y="25320"/>
                    <a:pt x="20176" y="25461"/>
                  </a:cubicBezTo>
                  <a:cubicBezTo>
                    <a:pt x="20176" y="25481"/>
                    <a:pt x="20176" y="25521"/>
                    <a:pt x="20156" y="25561"/>
                  </a:cubicBezTo>
                  <a:cubicBezTo>
                    <a:pt x="20136" y="25622"/>
                    <a:pt x="20116" y="25702"/>
                    <a:pt x="20095" y="25762"/>
                  </a:cubicBezTo>
                  <a:cubicBezTo>
                    <a:pt x="20075" y="25823"/>
                    <a:pt x="20055" y="25863"/>
                    <a:pt x="20035" y="25923"/>
                  </a:cubicBezTo>
                  <a:cubicBezTo>
                    <a:pt x="20035" y="25963"/>
                    <a:pt x="19995" y="26064"/>
                    <a:pt x="19975" y="26124"/>
                  </a:cubicBezTo>
                  <a:lnTo>
                    <a:pt x="19915" y="26265"/>
                  </a:lnTo>
                  <a:cubicBezTo>
                    <a:pt x="19854" y="26405"/>
                    <a:pt x="19794" y="26566"/>
                    <a:pt x="19734" y="26707"/>
                  </a:cubicBezTo>
                  <a:lnTo>
                    <a:pt x="19694" y="26827"/>
                  </a:lnTo>
                  <a:cubicBezTo>
                    <a:pt x="19633" y="26948"/>
                    <a:pt x="19593" y="27048"/>
                    <a:pt x="19533" y="27169"/>
                  </a:cubicBezTo>
                  <a:cubicBezTo>
                    <a:pt x="19513" y="27209"/>
                    <a:pt x="19493" y="27249"/>
                    <a:pt x="19473" y="27269"/>
                  </a:cubicBezTo>
                  <a:cubicBezTo>
                    <a:pt x="19432" y="27390"/>
                    <a:pt x="19372" y="27491"/>
                    <a:pt x="19332" y="27591"/>
                  </a:cubicBezTo>
                  <a:lnTo>
                    <a:pt x="19292" y="27651"/>
                  </a:lnTo>
                  <a:cubicBezTo>
                    <a:pt x="19231" y="27772"/>
                    <a:pt x="19171" y="27892"/>
                    <a:pt x="19091" y="28013"/>
                  </a:cubicBezTo>
                  <a:cubicBezTo>
                    <a:pt x="19071" y="28053"/>
                    <a:pt x="19051" y="28093"/>
                    <a:pt x="19030" y="28113"/>
                  </a:cubicBezTo>
                  <a:cubicBezTo>
                    <a:pt x="18990" y="28214"/>
                    <a:pt x="18930" y="28294"/>
                    <a:pt x="18890" y="28375"/>
                  </a:cubicBezTo>
                  <a:lnTo>
                    <a:pt x="18809" y="28495"/>
                  </a:lnTo>
                  <a:cubicBezTo>
                    <a:pt x="18769" y="28576"/>
                    <a:pt x="18709" y="28656"/>
                    <a:pt x="18669" y="28736"/>
                  </a:cubicBezTo>
                  <a:lnTo>
                    <a:pt x="18588" y="28857"/>
                  </a:lnTo>
                  <a:cubicBezTo>
                    <a:pt x="18508" y="28998"/>
                    <a:pt x="18408" y="29138"/>
                    <a:pt x="18307" y="29259"/>
                  </a:cubicBezTo>
                  <a:cubicBezTo>
                    <a:pt x="18307" y="29279"/>
                    <a:pt x="18307" y="29279"/>
                    <a:pt x="18307" y="29279"/>
                  </a:cubicBezTo>
                  <a:cubicBezTo>
                    <a:pt x="18227" y="29420"/>
                    <a:pt x="18126" y="29580"/>
                    <a:pt x="18026" y="29701"/>
                  </a:cubicBezTo>
                  <a:lnTo>
                    <a:pt x="17945" y="29822"/>
                  </a:lnTo>
                  <a:cubicBezTo>
                    <a:pt x="17845" y="29942"/>
                    <a:pt x="17744" y="30063"/>
                    <a:pt x="17664" y="30203"/>
                  </a:cubicBezTo>
                  <a:lnTo>
                    <a:pt x="17624" y="30223"/>
                  </a:lnTo>
                  <a:cubicBezTo>
                    <a:pt x="17523" y="30364"/>
                    <a:pt x="17423" y="30505"/>
                    <a:pt x="17302" y="30645"/>
                  </a:cubicBezTo>
                  <a:lnTo>
                    <a:pt x="17222" y="30746"/>
                  </a:lnTo>
                  <a:cubicBezTo>
                    <a:pt x="17121" y="30866"/>
                    <a:pt x="17021" y="30987"/>
                    <a:pt x="16920" y="31108"/>
                  </a:cubicBezTo>
                  <a:cubicBezTo>
                    <a:pt x="16920" y="31108"/>
                    <a:pt x="16900" y="31128"/>
                    <a:pt x="16880" y="31148"/>
                  </a:cubicBezTo>
                  <a:lnTo>
                    <a:pt x="16559" y="31530"/>
                  </a:lnTo>
                  <a:cubicBezTo>
                    <a:pt x="16519" y="31570"/>
                    <a:pt x="16498" y="31590"/>
                    <a:pt x="16458" y="31630"/>
                  </a:cubicBezTo>
                  <a:lnTo>
                    <a:pt x="16157" y="31972"/>
                  </a:lnTo>
                  <a:lnTo>
                    <a:pt x="16117" y="32012"/>
                  </a:lnTo>
                  <a:lnTo>
                    <a:pt x="15755" y="32394"/>
                  </a:lnTo>
                  <a:lnTo>
                    <a:pt x="15675" y="32474"/>
                  </a:lnTo>
                  <a:cubicBezTo>
                    <a:pt x="15574" y="32595"/>
                    <a:pt x="15474" y="32695"/>
                    <a:pt x="15353" y="32796"/>
                  </a:cubicBezTo>
                  <a:lnTo>
                    <a:pt x="15293" y="32856"/>
                  </a:lnTo>
                  <a:cubicBezTo>
                    <a:pt x="15172" y="32976"/>
                    <a:pt x="15072" y="33097"/>
                    <a:pt x="14951" y="33197"/>
                  </a:cubicBezTo>
                  <a:lnTo>
                    <a:pt x="14851" y="33298"/>
                  </a:lnTo>
                  <a:lnTo>
                    <a:pt x="14549" y="33579"/>
                  </a:lnTo>
                  <a:lnTo>
                    <a:pt x="14489" y="33640"/>
                  </a:lnTo>
                  <a:lnTo>
                    <a:pt x="14127" y="33981"/>
                  </a:lnTo>
                  <a:lnTo>
                    <a:pt x="14027" y="34041"/>
                  </a:lnTo>
                  <a:lnTo>
                    <a:pt x="13725" y="34323"/>
                  </a:lnTo>
                  <a:lnTo>
                    <a:pt x="13665" y="34383"/>
                  </a:lnTo>
                  <a:lnTo>
                    <a:pt x="13283" y="34725"/>
                  </a:lnTo>
                  <a:lnTo>
                    <a:pt x="13203" y="34785"/>
                  </a:lnTo>
                  <a:lnTo>
                    <a:pt x="12901" y="35026"/>
                  </a:lnTo>
                  <a:lnTo>
                    <a:pt x="12841" y="35107"/>
                  </a:lnTo>
                  <a:cubicBezTo>
                    <a:pt x="12721" y="35187"/>
                    <a:pt x="12600" y="35287"/>
                    <a:pt x="12479" y="35388"/>
                  </a:cubicBezTo>
                  <a:lnTo>
                    <a:pt x="12419" y="35448"/>
                  </a:lnTo>
                  <a:lnTo>
                    <a:pt x="12138" y="35669"/>
                  </a:lnTo>
                  <a:lnTo>
                    <a:pt x="12058" y="35729"/>
                  </a:lnTo>
                  <a:lnTo>
                    <a:pt x="11716" y="35991"/>
                  </a:lnTo>
                  <a:lnTo>
                    <a:pt x="11656" y="36031"/>
                  </a:lnTo>
                  <a:lnTo>
                    <a:pt x="11394" y="36232"/>
                  </a:lnTo>
                  <a:lnTo>
                    <a:pt x="11314" y="36292"/>
                  </a:lnTo>
                  <a:lnTo>
                    <a:pt x="11013" y="36533"/>
                  </a:lnTo>
                  <a:lnTo>
                    <a:pt x="10952" y="36573"/>
                  </a:lnTo>
                  <a:lnTo>
                    <a:pt x="10711" y="36754"/>
                  </a:lnTo>
                  <a:lnTo>
                    <a:pt x="10631" y="36815"/>
                  </a:lnTo>
                  <a:lnTo>
                    <a:pt x="10349" y="37016"/>
                  </a:lnTo>
                  <a:lnTo>
                    <a:pt x="10309" y="37036"/>
                  </a:lnTo>
                  <a:lnTo>
                    <a:pt x="10088" y="37196"/>
                  </a:lnTo>
                  <a:lnTo>
                    <a:pt x="10008" y="37257"/>
                  </a:lnTo>
                  <a:lnTo>
                    <a:pt x="9767" y="37417"/>
                  </a:lnTo>
                  <a:lnTo>
                    <a:pt x="9726" y="37438"/>
                  </a:lnTo>
                  <a:lnTo>
                    <a:pt x="9526" y="37578"/>
                  </a:lnTo>
                  <a:lnTo>
                    <a:pt x="9485" y="37618"/>
                  </a:lnTo>
                  <a:lnTo>
                    <a:pt x="9264" y="37759"/>
                  </a:lnTo>
                  <a:lnTo>
                    <a:pt x="9244" y="37779"/>
                  </a:lnTo>
                  <a:lnTo>
                    <a:pt x="9083" y="37880"/>
                  </a:lnTo>
                  <a:lnTo>
                    <a:pt x="9043" y="37920"/>
                  </a:lnTo>
                  <a:lnTo>
                    <a:pt x="8883" y="38020"/>
                  </a:lnTo>
                  <a:lnTo>
                    <a:pt x="8862" y="38020"/>
                  </a:lnTo>
                  <a:lnTo>
                    <a:pt x="8742" y="38101"/>
                  </a:lnTo>
                  <a:lnTo>
                    <a:pt x="8702" y="38121"/>
                  </a:lnTo>
                  <a:lnTo>
                    <a:pt x="8601" y="38181"/>
                  </a:lnTo>
                  <a:lnTo>
                    <a:pt x="8581" y="38181"/>
                  </a:lnTo>
                  <a:lnTo>
                    <a:pt x="8501" y="38241"/>
                  </a:lnTo>
                  <a:lnTo>
                    <a:pt x="8440" y="38281"/>
                  </a:lnTo>
                  <a:lnTo>
                    <a:pt x="9867" y="37478"/>
                  </a:lnTo>
                  <a:lnTo>
                    <a:pt x="9907" y="37458"/>
                  </a:lnTo>
                  <a:lnTo>
                    <a:pt x="9927" y="37458"/>
                  </a:lnTo>
                  <a:lnTo>
                    <a:pt x="10008" y="37397"/>
                  </a:lnTo>
                  <a:lnTo>
                    <a:pt x="10128" y="37337"/>
                  </a:lnTo>
                  <a:lnTo>
                    <a:pt x="10148" y="37317"/>
                  </a:lnTo>
                  <a:lnTo>
                    <a:pt x="10289" y="37237"/>
                  </a:lnTo>
                  <a:lnTo>
                    <a:pt x="10450" y="37116"/>
                  </a:lnTo>
                  <a:lnTo>
                    <a:pt x="10490" y="37096"/>
                  </a:lnTo>
                  <a:lnTo>
                    <a:pt x="10651" y="36975"/>
                  </a:lnTo>
                  <a:lnTo>
                    <a:pt x="10671" y="36975"/>
                  </a:lnTo>
                  <a:lnTo>
                    <a:pt x="10872" y="36835"/>
                  </a:lnTo>
                  <a:lnTo>
                    <a:pt x="10932" y="36794"/>
                  </a:lnTo>
                  <a:lnTo>
                    <a:pt x="11133" y="36654"/>
                  </a:lnTo>
                  <a:lnTo>
                    <a:pt x="11173" y="36634"/>
                  </a:lnTo>
                  <a:lnTo>
                    <a:pt x="11414" y="36453"/>
                  </a:lnTo>
                  <a:lnTo>
                    <a:pt x="11495" y="36413"/>
                  </a:lnTo>
                  <a:lnTo>
                    <a:pt x="11716" y="36252"/>
                  </a:lnTo>
                  <a:lnTo>
                    <a:pt x="11756" y="36212"/>
                  </a:lnTo>
                  <a:lnTo>
                    <a:pt x="12037" y="36011"/>
                  </a:lnTo>
                  <a:lnTo>
                    <a:pt x="12098" y="35971"/>
                  </a:lnTo>
                  <a:lnTo>
                    <a:pt x="12359" y="35790"/>
                  </a:lnTo>
                  <a:lnTo>
                    <a:pt x="12419" y="35729"/>
                  </a:lnTo>
                  <a:cubicBezTo>
                    <a:pt x="12520" y="35669"/>
                    <a:pt x="12620" y="35589"/>
                    <a:pt x="12721" y="35508"/>
                  </a:cubicBezTo>
                  <a:lnTo>
                    <a:pt x="12801" y="35448"/>
                  </a:lnTo>
                  <a:cubicBezTo>
                    <a:pt x="12881" y="35388"/>
                    <a:pt x="12962" y="35307"/>
                    <a:pt x="13062" y="35247"/>
                  </a:cubicBezTo>
                  <a:lnTo>
                    <a:pt x="13123" y="35187"/>
                  </a:lnTo>
                  <a:lnTo>
                    <a:pt x="13464" y="34946"/>
                  </a:lnTo>
                  <a:lnTo>
                    <a:pt x="13524" y="34885"/>
                  </a:lnTo>
                  <a:lnTo>
                    <a:pt x="13826" y="34644"/>
                  </a:lnTo>
                  <a:lnTo>
                    <a:pt x="13886" y="34604"/>
                  </a:lnTo>
                  <a:lnTo>
                    <a:pt x="14228" y="34303"/>
                  </a:lnTo>
                  <a:lnTo>
                    <a:pt x="14308" y="34242"/>
                  </a:lnTo>
                  <a:lnTo>
                    <a:pt x="14610" y="34001"/>
                  </a:lnTo>
                  <a:lnTo>
                    <a:pt x="14690" y="33921"/>
                  </a:lnTo>
                  <a:lnTo>
                    <a:pt x="15032" y="33619"/>
                  </a:lnTo>
                  <a:lnTo>
                    <a:pt x="15112" y="33559"/>
                  </a:lnTo>
                  <a:lnTo>
                    <a:pt x="15413" y="33278"/>
                  </a:lnTo>
                  <a:lnTo>
                    <a:pt x="15494" y="33218"/>
                  </a:lnTo>
                  <a:lnTo>
                    <a:pt x="15855" y="32876"/>
                  </a:lnTo>
                  <a:lnTo>
                    <a:pt x="15936" y="32816"/>
                  </a:lnTo>
                  <a:lnTo>
                    <a:pt x="16237" y="32514"/>
                  </a:lnTo>
                  <a:lnTo>
                    <a:pt x="16318" y="32434"/>
                  </a:lnTo>
                  <a:cubicBezTo>
                    <a:pt x="16438" y="32333"/>
                    <a:pt x="16579" y="32213"/>
                    <a:pt x="16679" y="32092"/>
                  </a:cubicBezTo>
                  <a:lnTo>
                    <a:pt x="16740" y="32032"/>
                  </a:lnTo>
                  <a:lnTo>
                    <a:pt x="17061" y="31710"/>
                  </a:lnTo>
                  <a:lnTo>
                    <a:pt x="17142" y="31630"/>
                  </a:lnTo>
                  <a:lnTo>
                    <a:pt x="17483" y="31248"/>
                  </a:lnTo>
                  <a:lnTo>
                    <a:pt x="17543" y="31208"/>
                  </a:lnTo>
                  <a:cubicBezTo>
                    <a:pt x="17644" y="31088"/>
                    <a:pt x="17744" y="30987"/>
                    <a:pt x="17845" y="30866"/>
                  </a:cubicBezTo>
                  <a:lnTo>
                    <a:pt x="17925" y="30766"/>
                  </a:lnTo>
                  <a:cubicBezTo>
                    <a:pt x="18046" y="30645"/>
                    <a:pt x="18166" y="30525"/>
                    <a:pt x="18267" y="30384"/>
                  </a:cubicBezTo>
                  <a:cubicBezTo>
                    <a:pt x="18287" y="30364"/>
                    <a:pt x="18307" y="30344"/>
                    <a:pt x="18307" y="30324"/>
                  </a:cubicBezTo>
                  <a:cubicBezTo>
                    <a:pt x="18408" y="30223"/>
                    <a:pt x="18508" y="30103"/>
                    <a:pt x="18608" y="29982"/>
                  </a:cubicBezTo>
                  <a:lnTo>
                    <a:pt x="18689" y="29882"/>
                  </a:lnTo>
                  <a:lnTo>
                    <a:pt x="19010" y="29460"/>
                  </a:lnTo>
                  <a:lnTo>
                    <a:pt x="19030" y="29440"/>
                  </a:lnTo>
                  <a:cubicBezTo>
                    <a:pt x="19131" y="29299"/>
                    <a:pt x="19231" y="29179"/>
                    <a:pt x="19332" y="29058"/>
                  </a:cubicBezTo>
                  <a:lnTo>
                    <a:pt x="19412" y="28937"/>
                  </a:lnTo>
                  <a:lnTo>
                    <a:pt x="19694" y="28515"/>
                  </a:lnTo>
                  <a:lnTo>
                    <a:pt x="19694" y="28495"/>
                  </a:lnTo>
                  <a:cubicBezTo>
                    <a:pt x="19794" y="28375"/>
                    <a:pt x="19874" y="28234"/>
                    <a:pt x="19975" y="28093"/>
                  </a:cubicBezTo>
                  <a:lnTo>
                    <a:pt x="20015" y="28033"/>
                  </a:lnTo>
                  <a:lnTo>
                    <a:pt x="20055" y="27973"/>
                  </a:lnTo>
                  <a:lnTo>
                    <a:pt x="20196" y="27752"/>
                  </a:lnTo>
                  <a:cubicBezTo>
                    <a:pt x="20216" y="27691"/>
                    <a:pt x="20236" y="27651"/>
                    <a:pt x="20276" y="27611"/>
                  </a:cubicBezTo>
                  <a:cubicBezTo>
                    <a:pt x="20317" y="27531"/>
                    <a:pt x="20377" y="27430"/>
                    <a:pt x="20417" y="27350"/>
                  </a:cubicBezTo>
                  <a:lnTo>
                    <a:pt x="20477" y="27249"/>
                  </a:lnTo>
                  <a:cubicBezTo>
                    <a:pt x="20558" y="27129"/>
                    <a:pt x="20618" y="26988"/>
                    <a:pt x="20678" y="26888"/>
                  </a:cubicBezTo>
                  <a:lnTo>
                    <a:pt x="20718" y="26827"/>
                  </a:lnTo>
                  <a:cubicBezTo>
                    <a:pt x="20759" y="26727"/>
                    <a:pt x="20819" y="26626"/>
                    <a:pt x="20859" y="26506"/>
                  </a:cubicBezTo>
                  <a:lnTo>
                    <a:pt x="20919" y="26426"/>
                  </a:lnTo>
                  <a:lnTo>
                    <a:pt x="20939" y="26365"/>
                  </a:lnTo>
                  <a:cubicBezTo>
                    <a:pt x="21000" y="26245"/>
                    <a:pt x="21060" y="26124"/>
                    <a:pt x="21100" y="26004"/>
                  </a:cubicBezTo>
                  <a:cubicBezTo>
                    <a:pt x="21120" y="25963"/>
                    <a:pt x="21140" y="25923"/>
                    <a:pt x="21161" y="25883"/>
                  </a:cubicBezTo>
                  <a:cubicBezTo>
                    <a:pt x="21221" y="25742"/>
                    <a:pt x="21281" y="25602"/>
                    <a:pt x="21321" y="25461"/>
                  </a:cubicBezTo>
                  <a:lnTo>
                    <a:pt x="21321" y="25441"/>
                  </a:lnTo>
                  <a:lnTo>
                    <a:pt x="21361" y="25320"/>
                  </a:lnTo>
                  <a:lnTo>
                    <a:pt x="21442" y="25099"/>
                  </a:lnTo>
                  <a:cubicBezTo>
                    <a:pt x="21462" y="25039"/>
                    <a:pt x="21482" y="24999"/>
                    <a:pt x="21502" y="24938"/>
                  </a:cubicBezTo>
                  <a:cubicBezTo>
                    <a:pt x="21522" y="24898"/>
                    <a:pt x="21542" y="24798"/>
                    <a:pt x="21562" y="24738"/>
                  </a:cubicBezTo>
                  <a:lnTo>
                    <a:pt x="21562" y="24697"/>
                  </a:lnTo>
                  <a:cubicBezTo>
                    <a:pt x="21562" y="24677"/>
                    <a:pt x="21583" y="24657"/>
                    <a:pt x="21583" y="24637"/>
                  </a:cubicBezTo>
                  <a:cubicBezTo>
                    <a:pt x="21623" y="24516"/>
                    <a:pt x="21643" y="24396"/>
                    <a:pt x="21683" y="24255"/>
                  </a:cubicBezTo>
                  <a:cubicBezTo>
                    <a:pt x="21683" y="24215"/>
                    <a:pt x="21703" y="24195"/>
                    <a:pt x="21703" y="24175"/>
                  </a:cubicBezTo>
                  <a:lnTo>
                    <a:pt x="21703" y="24135"/>
                  </a:lnTo>
                  <a:cubicBezTo>
                    <a:pt x="21743" y="23994"/>
                    <a:pt x="21763" y="23853"/>
                    <a:pt x="21783" y="23713"/>
                  </a:cubicBezTo>
                  <a:lnTo>
                    <a:pt x="21783" y="23632"/>
                  </a:lnTo>
                  <a:cubicBezTo>
                    <a:pt x="21804" y="23532"/>
                    <a:pt x="21824" y="23431"/>
                    <a:pt x="21844" y="23331"/>
                  </a:cubicBezTo>
                  <a:cubicBezTo>
                    <a:pt x="21824" y="23331"/>
                    <a:pt x="21824" y="23311"/>
                    <a:pt x="21844" y="23291"/>
                  </a:cubicBezTo>
                  <a:cubicBezTo>
                    <a:pt x="21844" y="23251"/>
                    <a:pt x="21844" y="23190"/>
                    <a:pt x="21864" y="23130"/>
                  </a:cubicBezTo>
                  <a:cubicBezTo>
                    <a:pt x="21884" y="23070"/>
                    <a:pt x="21864" y="23050"/>
                    <a:pt x="21864" y="23009"/>
                  </a:cubicBezTo>
                  <a:cubicBezTo>
                    <a:pt x="21884" y="22969"/>
                    <a:pt x="21864" y="22989"/>
                    <a:pt x="21864" y="22969"/>
                  </a:cubicBezTo>
                  <a:cubicBezTo>
                    <a:pt x="21864" y="22889"/>
                    <a:pt x="21864" y="22829"/>
                    <a:pt x="21884" y="22748"/>
                  </a:cubicBezTo>
                  <a:lnTo>
                    <a:pt x="21884" y="22668"/>
                  </a:lnTo>
                  <a:lnTo>
                    <a:pt x="21884" y="22326"/>
                  </a:lnTo>
                  <a:cubicBezTo>
                    <a:pt x="21924" y="22125"/>
                    <a:pt x="21944" y="21944"/>
                    <a:pt x="21944" y="21763"/>
                  </a:cubicBezTo>
                  <a:lnTo>
                    <a:pt x="21944" y="21663"/>
                  </a:lnTo>
                  <a:lnTo>
                    <a:pt x="21944" y="21442"/>
                  </a:lnTo>
                  <a:lnTo>
                    <a:pt x="21944" y="21181"/>
                  </a:lnTo>
                  <a:cubicBezTo>
                    <a:pt x="21944" y="21100"/>
                    <a:pt x="21944" y="21060"/>
                    <a:pt x="21924" y="21000"/>
                  </a:cubicBezTo>
                  <a:cubicBezTo>
                    <a:pt x="21904" y="20920"/>
                    <a:pt x="21924" y="20839"/>
                    <a:pt x="21904" y="20759"/>
                  </a:cubicBezTo>
                  <a:cubicBezTo>
                    <a:pt x="21884" y="20678"/>
                    <a:pt x="21904" y="20658"/>
                    <a:pt x="21884" y="20598"/>
                  </a:cubicBezTo>
                  <a:cubicBezTo>
                    <a:pt x="21884" y="20498"/>
                    <a:pt x="21864" y="20377"/>
                    <a:pt x="21844" y="20276"/>
                  </a:cubicBezTo>
                  <a:cubicBezTo>
                    <a:pt x="21844" y="20216"/>
                    <a:pt x="21844" y="20136"/>
                    <a:pt x="21824" y="20076"/>
                  </a:cubicBezTo>
                  <a:lnTo>
                    <a:pt x="21824" y="20015"/>
                  </a:lnTo>
                  <a:cubicBezTo>
                    <a:pt x="21804" y="19814"/>
                    <a:pt x="21783" y="19613"/>
                    <a:pt x="21743" y="19412"/>
                  </a:cubicBezTo>
                  <a:cubicBezTo>
                    <a:pt x="21743" y="19392"/>
                    <a:pt x="21743" y="19372"/>
                    <a:pt x="21743" y="19352"/>
                  </a:cubicBezTo>
                  <a:cubicBezTo>
                    <a:pt x="21723" y="19171"/>
                    <a:pt x="21683" y="18990"/>
                    <a:pt x="21643" y="18810"/>
                  </a:cubicBezTo>
                  <a:cubicBezTo>
                    <a:pt x="21643" y="18769"/>
                    <a:pt x="21643" y="18749"/>
                    <a:pt x="21643" y="18729"/>
                  </a:cubicBezTo>
                  <a:cubicBezTo>
                    <a:pt x="21623" y="18629"/>
                    <a:pt x="21603" y="18548"/>
                    <a:pt x="21583" y="18468"/>
                  </a:cubicBezTo>
                  <a:cubicBezTo>
                    <a:pt x="21562" y="18388"/>
                    <a:pt x="21542" y="18267"/>
                    <a:pt x="21522" y="18167"/>
                  </a:cubicBezTo>
                  <a:cubicBezTo>
                    <a:pt x="21522" y="18106"/>
                    <a:pt x="21502" y="18066"/>
                    <a:pt x="21482" y="18026"/>
                  </a:cubicBezTo>
                  <a:lnTo>
                    <a:pt x="21422" y="17724"/>
                  </a:lnTo>
                  <a:cubicBezTo>
                    <a:pt x="21402" y="17664"/>
                    <a:pt x="21382" y="17584"/>
                    <a:pt x="21361" y="17483"/>
                  </a:cubicBezTo>
                  <a:cubicBezTo>
                    <a:pt x="21341" y="17383"/>
                    <a:pt x="21321" y="17363"/>
                    <a:pt x="21321" y="17302"/>
                  </a:cubicBezTo>
                  <a:lnTo>
                    <a:pt x="21221" y="16981"/>
                  </a:lnTo>
                  <a:cubicBezTo>
                    <a:pt x="21201" y="16901"/>
                    <a:pt x="21181" y="16840"/>
                    <a:pt x="21161" y="16760"/>
                  </a:cubicBezTo>
                  <a:cubicBezTo>
                    <a:pt x="21140" y="16700"/>
                    <a:pt x="21120" y="16639"/>
                    <a:pt x="21120" y="16579"/>
                  </a:cubicBezTo>
                  <a:lnTo>
                    <a:pt x="21000" y="16197"/>
                  </a:lnTo>
                  <a:cubicBezTo>
                    <a:pt x="20980" y="16137"/>
                    <a:pt x="20960" y="16077"/>
                    <a:pt x="20939" y="16016"/>
                  </a:cubicBezTo>
                  <a:cubicBezTo>
                    <a:pt x="20919" y="15956"/>
                    <a:pt x="20899" y="15896"/>
                    <a:pt x="20879" y="15835"/>
                  </a:cubicBezTo>
                  <a:cubicBezTo>
                    <a:pt x="20839" y="15695"/>
                    <a:pt x="20779" y="15554"/>
                    <a:pt x="20739" y="15414"/>
                  </a:cubicBezTo>
                  <a:cubicBezTo>
                    <a:pt x="20718" y="15353"/>
                    <a:pt x="20698" y="15273"/>
                    <a:pt x="20678" y="15213"/>
                  </a:cubicBezTo>
                  <a:lnTo>
                    <a:pt x="20618" y="15092"/>
                  </a:lnTo>
                  <a:cubicBezTo>
                    <a:pt x="20538" y="14871"/>
                    <a:pt x="20457" y="14670"/>
                    <a:pt x="20377" y="14449"/>
                  </a:cubicBezTo>
                  <a:cubicBezTo>
                    <a:pt x="20357" y="14389"/>
                    <a:pt x="20337" y="14328"/>
                    <a:pt x="20317" y="14288"/>
                  </a:cubicBezTo>
                  <a:lnTo>
                    <a:pt x="20296" y="14228"/>
                  </a:lnTo>
                  <a:cubicBezTo>
                    <a:pt x="20176" y="13906"/>
                    <a:pt x="20055" y="13605"/>
                    <a:pt x="19895" y="13283"/>
                  </a:cubicBezTo>
                  <a:lnTo>
                    <a:pt x="19854" y="13203"/>
                  </a:lnTo>
                  <a:cubicBezTo>
                    <a:pt x="19814" y="13103"/>
                    <a:pt x="19774" y="13002"/>
                    <a:pt x="19734" y="12922"/>
                  </a:cubicBezTo>
                  <a:cubicBezTo>
                    <a:pt x="19694" y="12821"/>
                    <a:pt x="19633" y="12701"/>
                    <a:pt x="19593" y="12600"/>
                  </a:cubicBezTo>
                  <a:lnTo>
                    <a:pt x="19392" y="12198"/>
                  </a:lnTo>
                  <a:cubicBezTo>
                    <a:pt x="19332" y="12098"/>
                    <a:pt x="19292" y="11977"/>
                    <a:pt x="19231" y="11877"/>
                  </a:cubicBezTo>
                  <a:lnTo>
                    <a:pt x="19191" y="11817"/>
                  </a:lnTo>
                  <a:cubicBezTo>
                    <a:pt x="19151" y="11696"/>
                    <a:pt x="19071" y="11595"/>
                    <a:pt x="19010" y="11475"/>
                  </a:cubicBezTo>
                  <a:lnTo>
                    <a:pt x="18870" y="11194"/>
                  </a:lnTo>
                  <a:lnTo>
                    <a:pt x="18608" y="10751"/>
                  </a:lnTo>
                  <a:lnTo>
                    <a:pt x="18468" y="10490"/>
                  </a:lnTo>
                  <a:cubicBezTo>
                    <a:pt x="18367" y="10309"/>
                    <a:pt x="18267" y="10149"/>
                    <a:pt x="18146" y="9968"/>
                  </a:cubicBezTo>
                  <a:cubicBezTo>
                    <a:pt x="18126" y="9908"/>
                    <a:pt x="18106" y="9867"/>
                    <a:pt x="18066" y="9827"/>
                  </a:cubicBezTo>
                  <a:cubicBezTo>
                    <a:pt x="17925" y="9586"/>
                    <a:pt x="17785" y="9365"/>
                    <a:pt x="17644" y="9144"/>
                  </a:cubicBezTo>
                  <a:cubicBezTo>
                    <a:pt x="17604" y="9084"/>
                    <a:pt x="17564" y="9043"/>
                    <a:pt x="17523" y="8963"/>
                  </a:cubicBezTo>
                  <a:cubicBezTo>
                    <a:pt x="17423" y="8822"/>
                    <a:pt x="17322" y="8662"/>
                    <a:pt x="17202" y="8501"/>
                  </a:cubicBezTo>
                  <a:lnTo>
                    <a:pt x="17041" y="8240"/>
                  </a:lnTo>
                  <a:cubicBezTo>
                    <a:pt x="16941" y="8119"/>
                    <a:pt x="16840" y="7978"/>
                    <a:pt x="16740" y="7858"/>
                  </a:cubicBezTo>
                  <a:lnTo>
                    <a:pt x="16559" y="7597"/>
                  </a:lnTo>
                  <a:cubicBezTo>
                    <a:pt x="16458" y="7476"/>
                    <a:pt x="16378" y="7355"/>
                    <a:pt x="16277" y="7235"/>
                  </a:cubicBezTo>
                  <a:cubicBezTo>
                    <a:pt x="16177" y="7114"/>
                    <a:pt x="16137" y="7054"/>
                    <a:pt x="16056" y="6994"/>
                  </a:cubicBezTo>
                  <a:cubicBezTo>
                    <a:pt x="15996" y="6913"/>
                    <a:pt x="15936" y="6813"/>
                    <a:pt x="15855" y="6733"/>
                  </a:cubicBezTo>
                  <a:lnTo>
                    <a:pt x="15795" y="6652"/>
                  </a:lnTo>
                  <a:lnTo>
                    <a:pt x="15554" y="6371"/>
                  </a:lnTo>
                  <a:cubicBezTo>
                    <a:pt x="15474" y="6270"/>
                    <a:pt x="15373" y="6170"/>
                    <a:pt x="15293" y="6049"/>
                  </a:cubicBezTo>
                  <a:lnTo>
                    <a:pt x="15052" y="5788"/>
                  </a:lnTo>
                  <a:lnTo>
                    <a:pt x="14871" y="5587"/>
                  </a:lnTo>
                  <a:lnTo>
                    <a:pt x="14790" y="5507"/>
                  </a:lnTo>
                  <a:cubicBezTo>
                    <a:pt x="14569" y="5266"/>
                    <a:pt x="14348" y="5024"/>
                    <a:pt x="14107" y="4803"/>
                  </a:cubicBezTo>
                  <a:lnTo>
                    <a:pt x="14087" y="4783"/>
                  </a:lnTo>
                  <a:cubicBezTo>
                    <a:pt x="14067" y="4743"/>
                    <a:pt x="14027" y="4703"/>
                    <a:pt x="13987" y="4683"/>
                  </a:cubicBezTo>
                  <a:cubicBezTo>
                    <a:pt x="13826" y="4522"/>
                    <a:pt x="13665" y="4361"/>
                    <a:pt x="13484" y="4201"/>
                  </a:cubicBezTo>
                  <a:lnTo>
                    <a:pt x="13404" y="4140"/>
                  </a:lnTo>
                  <a:lnTo>
                    <a:pt x="13243" y="3980"/>
                  </a:lnTo>
                  <a:cubicBezTo>
                    <a:pt x="13123" y="3879"/>
                    <a:pt x="13002" y="3779"/>
                    <a:pt x="12881" y="3678"/>
                  </a:cubicBezTo>
                  <a:lnTo>
                    <a:pt x="12781" y="3578"/>
                  </a:lnTo>
                  <a:lnTo>
                    <a:pt x="12600" y="3437"/>
                  </a:lnTo>
                  <a:lnTo>
                    <a:pt x="12319" y="3196"/>
                  </a:lnTo>
                  <a:lnTo>
                    <a:pt x="12218" y="3115"/>
                  </a:lnTo>
                  <a:lnTo>
                    <a:pt x="11997" y="2955"/>
                  </a:lnTo>
                  <a:cubicBezTo>
                    <a:pt x="11917" y="2894"/>
                    <a:pt x="11836" y="2814"/>
                    <a:pt x="11756" y="2754"/>
                  </a:cubicBezTo>
                  <a:lnTo>
                    <a:pt x="11676" y="2693"/>
                  </a:lnTo>
                  <a:lnTo>
                    <a:pt x="11374" y="2492"/>
                  </a:lnTo>
                  <a:lnTo>
                    <a:pt x="11173" y="2352"/>
                  </a:lnTo>
                  <a:lnTo>
                    <a:pt x="11133" y="2312"/>
                  </a:lnTo>
                  <a:cubicBezTo>
                    <a:pt x="10972" y="2211"/>
                    <a:pt x="10792" y="2091"/>
                    <a:pt x="10611" y="1990"/>
                  </a:cubicBezTo>
                  <a:lnTo>
                    <a:pt x="10570" y="1950"/>
                  </a:lnTo>
                  <a:cubicBezTo>
                    <a:pt x="10430" y="1849"/>
                    <a:pt x="10269" y="1769"/>
                    <a:pt x="10108" y="1669"/>
                  </a:cubicBezTo>
                  <a:lnTo>
                    <a:pt x="9988" y="1608"/>
                  </a:lnTo>
                  <a:lnTo>
                    <a:pt x="9606" y="1387"/>
                  </a:lnTo>
                  <a:lnTo>
                    <a:pt x="9465" y="1307"/>
                  </a:lnTo>
                  <a:lnTo>
                    <a:pt x="9264" y="1206"/>
                  </a:lnTo>
                  <a:lnTo>
                    <a:pt x="9124" y="1126"/>
                  </a:lnTo>
                  <a:lnTo>
                    <a:pt x="8862" y="1026"/>
                  </a:lnTo>
                  <a:lnTo>
                    <a:pt x="8702" y="945"/>
                  </a:lnTo>
                  <a:lnTo>
                    <a:pt x="8621" y="905"/>
                  </a:lnTo>
                  <a:cubicBezTo>
                    <a:pt x="8461" y="825"/>
                    <a:pt x="8300" y="764"/>
                    <a:pt x="8139" y="704"/>
                  </a:cubicBezTo>
                  <a:cubicBezTo>
                    <a:pt x="7978" y="644"/>
                    <a:pt x="7817" y="583"/>
                    <a:pt x="7657" y="523"/>
                  </a:cubicBezTo>
                  <a:lnTo>
                    <a:pt x="7596" y="503"/>
                  </a:lnTo>
                  <a:lnTo>
                    <a:pt x="7416" y="443"/>
                  </a:lnTo>
                  <a:lnTo>
                    <a:pt x="7174" y="362"/>
                  </a:lnTo>
                  <a:lnTo>
                    <a:pt x="7054" y="322"/>
                  </a:lnTo>
                  <a:lnTo>
                    <a:pt x="6833" y="262"/>
                  </a:lnTo>
                  <a:lnTo>
                    <a:pt x="6672" y="222"/>
                  </a:lnTo>
                  <a:lnTo>
                    <a:pt x="6511" y="182"/>
                  </a:lnTo>
                  <a:lnTo>
                    <a:pt x="6290" y="141"/>
                  </a:lnTo>
                  <a:lnTo>
                    <a:pt x="6190" y="121"/>
                  </a:lnTo>
                  <a:lnTo>
                    <a:pt x="5989" y="81"/>
                  </a:lnTo>
                  <a:lnTo>
                    <a:pt x="5728" y="41"/>
                  </a:lnTo>
                  <a:lnTo>
                    <a:pt x="5647" y="41"/>
                  </a:lnTo>
                  <a:cubicBezTo>
                    <a:pt x="5587" y="41"/>
                    <a:pt x="5527" y="21"/>
                    <a:pt x="5446" y="21"/>
                  </a:cubicBezTo>
                  <a:lnTo>
                    <a:pt x="5205" y="1"/>
                  </a:lnTo>
                  <a:close/>
                </a:path>
              </a:pathLst>
            </a:custGeom>
            <a:solidFill>
              <a:srgbClr val="FFC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30"/>
          <p:cNvGrpSpPr/>
          <p:nvPr/>
        </p:nvGrpSpPr>
        <p:grpSpPr>
          <a:xfrm>
            <a:off x="5197600" y="1177958"/>
            <a:ext cx="3681496" cy="4006767"/>
            <a:chOff x="5005300" y="1184808"/>
            <a:chExt cx="3681496" cy="4006767"/>
          </a:xfrm>
        </p:grpSpPr>
        <p:grpSp>
          <p:nvGrpSpPr>
            <p:cNvPr id="409" name="Google Shape;409;p30"/>
            <p:cNvGrpSpPr/>
            <p:nvPr/>
          </p:nvGrpSpPr>
          <p:grpSpPr>
            <a:xfrm>
              <a:off x="5428637" y="1184808"/>
              <a:ext cx="3258159" cy="3323843"/>
              <a:chOff x="2158175" y="902000"/>
              <a:chExt cx="3812050" cy="3888900"/>
            </a:xfrm>
          </p:grpSpPr>
          <p:sp>
            <p:nvSpPr>
              <p:cNvPr id="410" name="Google Shape;410;p30"/>
              <p:cNvSpPr/>
              <p:nvPr/>
            </p:nvSpPr>
            <p:spPr>
              <a:xfrm>
                <a:off x="4465075" y="3881325"/>
                <a:ext cx="1489075" cy="909575"/>
              </a:xfrm>
              <a:custGeom>
                <a:rect b="b" l="l" r="r" t="t"/>
                <a:pathLst>
                  <a:path extrusionOk="0" h="36383" w="59563">
                    <a:moveTo>
                      <a:pt x="59562" y="0"/>
                    </a:moveTo>
                    <a:lnTo>
                      <a:pt x="59562" y="88"/>
                    </a:lnTo>
                    <a:lnTo>
                      <a:pt x="59562" y="88"/>
                    </a:lnTo>
                    <a:cubicBezTo>
                      <a:pt x="59563" y="59"/>
                      <a:pt x="59563" y="30"/>
                      <a:pt x="59562" y="0"/>
                    </a:cubicBezTo>
                    <a:close/>
                    <a:moveTo>
                      <a:pt x="59562" y="88"/>
                    </a:moveTo>
                    <a:cubicBezTo>
                      <a:pt x="59543" y="964"/>
                      <a:pt x="58941" y="1852"/>
                      <a:pt x="57774" y="2532"/>
                    </a:cubicBezTo>
                    <a:lnTo>
                      <a:pt x="8802" y="30967"/>
                    </a:lnTo>
                    <a:cubicBezTo>
                      <a:pt x="7597" y="31680"/>
                      <a:pt x="6009" y="32037"/>
                      <a:pt x="4419" y="32037"/>
                    </a:cubicBezTo>
                    <a:cubicBezTo>
                      <a:pt x="2829" y="32037"/>
                      <a:pt x="1237" y="31680"/>
                      <a:pt x="21" y="30967"/>
                    </a:cubicBezTo>
                    <a:lnTo>
                      <a:pt x="1" y="35327"/>
                    </a:lnTo>
                    <a:cubicBezTo>
                      <a:pt x="1217" y="36031"/>
                      <a:pt x="2809" y="36382"/>
                      <a:pt x="4402" y="36382"/>
                    </a:cubicBezTo>
                    <a:cubicBezTo>
                      <a:pt x="5994" y="36382"/>
                      <a:pt x="7587" y="36031"/>
                      <a:pt x="8802" y="35327"/>
                    </a:cubicBezTo>
                    <a:lnTo>
                      <a:pt x="57754" y="6873"/>
                    </a:lnTo>
                    <a:cubicBezTo>
                      <a:pt x="58959" y="6190"/>
                      <a:pt x="59562" y="5265"/>
                      <a:pt x="59562" y="4361"/>
                    </a:cubicBezTo>
                    <a:lnTo>
                      <a:pt x="59562" y="8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30"/>
              <p:cNvSpPr/>
              <p:nvPr/>
            </p:nvSpPr>
            <p:spPr>
              <a:xfrm>
                <a:off x="2173255" y="3295037"/>
                <a:ext cx="2295789" cy="1471679"/>
              </a:xfrm>
              <a:custGeom>
                <a:rect b="b" l="l" r="r" t="t"/>
                <a:pathLst>
                  <a:path extrusionOk="0" h="58779" w="91694">
                    <a:moveTo>
                      <a:pt x="21" y="1"/>
                    </a:moveTo>
                    <a:lnTo>
                      <a:pt x="1" y="4341"/>
                    </a:lnTo>
                    <a:cubicBezTo>
                      <a:pt x="1" y="5286"/>
                      <a:pt x="624" y="6210"/>
                      <a:pt x="1849" y="6913"/>
                    </a:cubicBezTo>
                    <a:lnTo>
                      <a:pt x="91674" y="58778"/>
                    </a:lnTo>
                    <a:lnTo>
                      <a:pt x="91694" y="54418"/>
                    </a:lnTo>
                    <a:lnTo>
                      <a:pt x="1849" y="2573"/>
                    </a:lnTo>
                    <a:cubicBezTo>
                      <a:pt x="624" y="1849"/>
                      <a:pt x="21" y="925"/>
                      <a:pt x="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0"/>
              <p:cNvSpPr/>
              <p:nvPr/>
            </p:nvSpPr>
            <p:spPr>
              <a:xfrm>
                <a:off x="2158175" y="2494025"/>
                <a:ext cx="3812050" cy="2188225"/>
              </a:xfrm>
              <a:custGeom>
                <a:rect b="b" l="l" r="r" t="t"/>
                <a:pathLst>
                  <a:path extrusionOk="0" h="87529" w="152482">
                    <a:moveTo>
                      <a:pt x="55784" y="0"/>
                    </a:moveTo>
                    <a:cubicBezTo>
                      <a:pt x="54192" y="0"/>
                      <a:pt x="52599" y="352"/>
                      <a:pt x="51384" y="1055"/>
                    </a:cubicBezTo>
                    <a:lnTo>
                      <a:pt x="2432" y="29510"/>
                    </a:lnTo>
                    <a:cubicBezTo>
                      <a:pt x="1" y="30916"/>
                      <a:pt x="21" y="33187"/>
                      <a:pt x="2452" y="34614"/>
                    </a:cubicBezTo>
                    <a:lnTo>
                      <a:pt x="92297" y="86459"/>
                    </a:lnTo>
                    <a:cubicBezTo>
                      <a:pt x="93513" y="87172"/>
                      <a:pt x="95105" y="87529"/>
                      <a:pt x="96695" y="87529"/>
                    </a:cubicBezTo>
                    <a:cubicBezTo>
                      <a:pt x="98285" y="87529"/>
                      <a:pt x="99873" y="87172"/>
                      <a:pt x="101078" y="86459"/>
                    </a:cubicBezTo>
                    <a:lnTo>
                      <a:pt x="150050" y="58024"/>
                    </a:lnTo>
                    <a:cubicBezTo>
                      <a:pt x="152481" y="56598"/>
                      <a:pt x="152461" y="54327"/>
                      <a:pt x="150030" y="52920"/>
                    </a:cubicBezTo>
                    <a:lnTo>
                      <a:pt x="60185" y="1055"/>
                    </a:lnTo>
                    <a:cubicBezTo>
                      <a:pt x="58969" y="352"/>
                      <a:pt x="57377" y="0"/>
                      <a:pt x="55784" y="0"/>
                    </a:cubicBezTo>
                    <a:close/>
                  </a:path>
                </a:pathLst>
              </a:custGeom>
              <a:solidFill>
                <a:srgbClr val="4B46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5018700" y="4143425"/>
                <a:ext cx="495375" cy="283000"/>
              </a:xfrm>
              <a:custGeom>
                <a:rect b="b" l="l" r="r" t="t"/>
                <a:pathLst>
                  <a:path extrusionOk="0" h="11320" w="19815">
                    <a:moveTo>
                      <a:pt x="16240" y="1"/>
                    </a:moveTo>
                    <a:cubicBezTo>
                      <a:pt x="15358" y="1"/>
                      <a:pt x="14479" y="197"/>
                      <a:pt x="13806" y="589"/>
                    </a:cubicBezTo>
                    <a:lnTo>
                      <a:pt x="1347" y="7843"/>
                    </a:lnTo>
                    <a:cubicBezTo>
                      <a:pt x="0" y="8607"/>
                      <a:pt x="0" y="9873"/>
                      <a:pt x="1367" y="10656"/>
                    </a:cubicBezTo>
                    <a:lnTo>
                      <a:pt x="2492" y="11319"/>
                    </a:lnTo>
                    <a:lnTo>
                      <a:pt x="19814" y="1232"/>
                    </a:lnTo>
                    <a:lnTo>
                      <a:pt x="18689" y="589"/>
                    </a:lnTo>
                    <a:cubicBezTo>
                      <a:pt x="18005" y="197"/>
                      <a:pt x="17121" y="1"/>
                      <a:pt x="16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2727375" y="2796325"/>
                <a:ext cx="413475" cy="234875"/>
              </a:xfrm>
              <a:custGeom>
                <a:rect b="b" l="l" r="r" t="t"/>
                <a:pathLst>
                  <a:path extrusionOk="0" h="9395" w="16539">
                    <a:moveTo>
                      <a:pt x="14479" y="0"/>
                    </a:moveTo>
                    <a:cubicBezTo>
                      <a:pt x="14027" y="0"/>
                      <a:pt x="13575" y="106"/>
                      <a:pt x="13163" y="317"/>
                    </a:cubicBezTo>
                    <a:lnTo>
                      <a:pt x="724" y="7551"/>
                    </a:lnTo>
                    <a:cubicBezTo>
                      <a:pt x="0" y="7973"/>
                      <a:pt x="0" y="8656"/>
                      <a:pt x="724" y="9078"/>
                    </a:cubicBezTo>
                    <a:cubicBezTo>
                      <a:pt x="1146" y="9289"/>
                      <a:pt x="1603" y="9395"/>
                      <a:pt x="2058" y="9395"/>
                    </a:cubicBezTo>
                    <a:cubicBezTo>
                      <a:pt x="2512" y="9395"/>
                      <a:pt x="2964" y="9289"/>
                      <a:pt x="3376" y="9078"/>
                    </a:cubicBezTo>
                    <a:lnTo>
                      <a:pt x="15795" y="1864"/>
                    </a:lnTo>
                    <a:cubicBezTo>
                      <a:pt x="16539" y="1442"/>
                      <a:pt x="16539" y="739"/>
                      <a:pt x="15795" y="317"/>
                    </a:cubicBezTo>
                    <a:cubicBezTo>
                      <a:pt x="15383" y="106"/>
                      <a:pt x="14931" y="0"/>
                      <a:pt x="14479" y="0"/>
                    </a:cubicBezTo>
                    <a:close/>
                  </a:path>
                </a:pathLst>
              </a:custGeom>
              <a:solidFill>
                <a:srgbClr val="201B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2426950" y="3168275"/>
                <a:ext cx="72875" cy="38000"/>
              </a:xfrm>
              <a:custGeom>
                <a:rect b="b" l="l" r="r" t="t"/>
                <a:pathLst>
                  <a:path extrusionOk="0" h="1520" w="2915">
                    <a:moveTo>
                      <a:pt x="1441" y="0"/>
                    </a:moveTo>
                    <a:cubicBezTo>
                      <a:pt x="1125" y="0"/>
                      <a:pt x="809" y="70"/>
                      <a:pt x="523" y="209"/>
                    </a:cubicBezTo>
                    <a:cubicBezTo>
                      <a:pt x="1" y="510"/>
                      <a:pt x="1" y="992"/>
                      <a:pt x="523" y="1294"/>
                    </a:cubicBezTo>
                    <a:cubicBezTo>
                      <a:pt x="814" y="1445"/>
                      <a:pt x="1136" y="1520"/>
                      <a:pt x="1458" y="1520"/>
                    </a:cubicBezTo>
                    <a:cubicBezTo>
                      <a:pt x="1779" y="1520"/>
                      <a:pt x="2101" y="1445"/>
                      <a:pt x="2392" y="1294"/>
                    </a:cubicBezTo>
                    <a:cubicBezTo>
                      <a:pt x="2914" y="992"/>
                      <a:pt x="2894" y="510"/>
                      <a:pt x="2392" y="229"/>
                    </a:cubicBezTo>
                    <a:cubicBezTo>
                      <a:pt x="2096" y="75"/>
                      <a:pt x="1768" y="0"/>
                      <a:pt x="14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2158675" y="2494025"/>
                <a:ext cx="1564425" cy="900025"/>
              </a:xfrm>
              <a:custGeom>
                <a:rect b="b" l="l" r="r" t="t"/>
                <a:pathLst>
                  <a:path extrusionOk="0" h="36001" w="62577">
                    <a:moveTo>
                      <a:pt x="37227" y="12092"/>
                    </a:moveTo>
                    <a:cubicBezTo>
                      <a:pt x="37679" y="12092"/>
                      <a:pt x="38131" y="12198"/>
                      <a:pt x="38543" y="12409"/>
                    </a:cubicBezTo>
                    <a:cubicBezTo>
                      <a:pt x="39287" y="12831"/>
                      <a:pt x="39287" y="13514"/>
                      <a:pt x="38543" y="13936"/>
                    </a:cubicBezTo>
                    <a:lnTo>
                      <a:pt x="26124" y="21170"/>
                    </a:lnTo>
                    <a:cubicBezTo>
                      <a:pt x="25712" y="21381"/>
                      <a:pt x="25260" y="21487"/>
                      <a:pt x="24806" y="21487"/>
                    </a:cubicBezTo>
                    <a:cubicBezTo>
                      <a:pt x="24351" y="21487"/>
                      <a:pt x="23894" y="21381"/>
                      <a:pt x="23472" y="21170"/>
                    </a:cubicBezTo>
                    <a:cubicBezTo>
                      <a:pt x="22748" y="20748"/>
                      <a:pt x="22748" y="20065"/>
                      <a:pt x="23472" y="19643"/>
                    </a:cubicBezTo>
                    <a:lnTo>
                      <a:pt x="35911" y="12409"/>
                    </a:lnTo>
                    <a:cubicBezTo>
                      <a:pt x="36323" y="12198"/>
                      <a:pt x="36775" y="12092"/>
                      <a:pt x="37227" y="12092"/>
                    </a:cubicBezTo>
                    <a:close/>
                    <a:moveTo>
                      <a:pt x="12189" y="26973"/>
                    </a:moveTo>
                    <a:cubicBezTo>
                      <a:pt x="12510" y="26973"/>
                      <a:pt x="12832" y="27048"/>
                      <a:pt x="13123" y="27199"/>
                    </a:cubicBezTo>
                    <a:cubicBezTo>
                      <a:pt x="13625" y="27500"/>
                      <a:pt x="13625" y="27982"/>
                      <a:pt x="13123" y="28264"/>
                    </a:cubicBezTo>
                    <a:cubicBezTo>
                      <a:pt x="12832" y="28415"/>
                      <a:pt x="12510" y="28490"/>
                      <a:pt x="12189" y="28490"/>
                    </a:cubicBezTo>
                    <a:cubicBezTo>
                      <a:pt x="11867" y="28490"/>
                      <a:pt x="11545" y="28415"/>
                      <a:pt x="11254" y="28264"/>
                    </a:cubicBezTo>
                    <a:lnTo>
                      <a:pt x="11254" y="28284"/>
                    </a:lnTo>
                    <a:cubicBezTo>
                      <a:pt x="10752" y="27982"/>
                      <a:pt x="10732" y="27500"/>
                      <a:pt x="11254" y="27199"/>
                    </a:cubicBezTo>
                    <a:cubicBezTo>
                      <a:pt x="11545" y="27048"/>
                      <a:pt x="11867" y="26973"/>
                      <a:pt x="12189" y="26973"/>
                    </a:cubicBezTo>
                    <a:close/>
                    <a:moveTo>
                      <a:pt x="55767" y="0"/>
                    </a:moveTo>
                    <a:cubicBezTo>
                      <a:pt x="54177" y="0"/>
                      <a:pt x="52589" y="352"/>
                      <a:pt x="51384" y="1055"/>
                    </a:cubicBezTo>
                    <a:lnTo>
                      <a:pt x="2412" y="29510"/>
                    </a:lnTo>
                    <a:cubicBezTo>
                      <a:pt x="1" y="30916"/>
                      <a:pt x="1" y="33207"/>
                      <a:pt x="2432" y="34614"/>
                    </a:cubicBezTo>
                    <a:lnTo>
                      <a:pt x="4844" y="36000"/>
                    </a:lnTo>
                    <a:lnTo>
                      <a:pt x="62577" y="2442"/>
                    </a:lnTo>
                    <a:lnTo>
                      <a:pt x="60165" y="1055"/>
                    </a:lnTo>
                    <a:cubicBezTo>
                      <a:pt x="58949" y="352"/>
                      <a:pt x="57357" y="0"/>
                      <a:pt x="55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4405300" y="3782350"/>
                <a:ext cx="1564425" cy="900025"/>
              </a:xfrm>
              <a:custGeom>
                <a:rect b="b" l="l" r="r" t="t"/>
                <a:pathLst>
                  <a:path extrusionOk="0" h="36001" w="62577">
                    <a:moveTo>
                      <a:pt x="53724" y="5175"/>
                    </a:moveTo>
                    <a:cubicBezTo>
                      <a:pt x="54101" y="5175"/>
                      <a:pt x="54478" y="5266"/>
                      <a:pt x="54819" y="5446"/>
                    </a:cubicBezTo>
                    <a:cubicBezTo>
                      <a:pt x="55422" y="5788"/>
                      <a:pt x="55422" y="6371"/>
                      <a:pt x="54819" y="6712"/>
                    </a:cubicBezTo>
                    <a:cubicBezTo>
                      <a:pt x="54478" y="6893"/>
                      <a:pt x="54101" y="6984"/>
                      <a:pt x="53724" y="6984"/>
                    </a:cubicBezTo>
                    <a:cubicBezTo>
                      <a:pt x="53348" y="6984"/>
                      <a:pt x="52971" y="6893"/>
                      <a:pt x="52629" y="6712"/>
                    </a:cubicBezTo>
                    <a:cubicBezTo>
                      <a:pt x="52026" y="6371"/>
                      <a:pt x="52026" y="5788"/>
                      <a:pt x="52629" y="5446"/>
                    </a:cubicBezTo>
                    <a:cubicBezTo>
                      <a:pt x="52971" y="5266"/>
                      <a:pt x="53348" y="5175"/>
                      <a:pt x="53724" y="5175"/>
                    </a:cubicBezTo>
                    <a:close/>
                    <a:moveTo>
                      <a:pt x="13655" y="28465"/>
                    </a:moveTo>
                    <a:cubicBezTo>
                      <a:pt x="14032" y="28465"/>
                      <a:pt x="14409" y="28556"/>
                      <a:pt x="14750" y="28736"/>
                    </a:cubicBezTo>
                    <a:cubicBezTo>
                      <a:pt x="15353" y="29078"/>
                      <a:pt x="15353" y="29661"/>
                      <a:pt x="14750" y="30002"/>
                    </a:cubicBezTo>
                    <a:cubicBezTo>
                      <a:pt x="14409" y="30173"/>
                      <a:pt x="14032" y="30259"/>
                      <a:pt x="13655" y="30259"/>
                    </a:cubicBezTo>
                    <a:cubicBezTo>
                      <a:pt x="13278" y="30259"/>
                      <a:pt x="12901" y="30173"/>
                      <a:pt x="12560" y="30002"/>
                    </a:cubicBezTo>
                    <a:cubicBezTo>
                      <a:pt x="11957" y="29641"/>
                      <a:pt x="11957" y="29078"/>
                      <a:pt x="12560" y="28736"/>
                    </a:cubicBezTo>
                    <a:cubicBezTo>
                      <a:pt x="12901" y="28556"/>
                      <a:pt x="13278" y="28465"/>
                      <a:pt x="13655" y="28465"/>
                    </a:cubicBezTo>
                    <a:close/>
                    <a:moveTo>
                      <a:pt x="9267" y="31017"/>
                    </a:moveTo>
                    <a:cubicBezTo>
                      <a:pt x="9641" y="31017"/>
                      <a:pt x="10018" y="31108"/>
                      <a:pt x="10369" y="31288"/>
                    </a:cubicBezTo>
                    <a:cubicBezTo>
                      <a:pt x="10972" y="31630"/>
                      <a:pt x="10972" y="32213"/>
                      <a:pt x="10369" y="32554"/>
                    </a:cubicBezTo>
                    <a:cubicBezTo>
                      <a:pt x="10018" y="32735"/>
                      <a:pt x="9641" y="32826"/>
                      <a:pt x="9264" y="32826"/>
                    </a:cubicBezTo>
                    <a:cubicBezTo>
                      <a:pt x="8887" y="32826"/>
                      <a:pt x="8511" y="32735"/>
                      <a:pt x="8159" y="32554"/>
                    </a:cubicBezTo>
                    <a:lnTo>
                      <a:pt x="8179" y="32554"/>
                    </a:lnTo>
                    <a:cubicBezTo>
                      <a:pt x="7576" y="32213"/>
                      <a:pt x="7576" y="31630"/>
                      <a:pt x="8179" y="31288"/>
                    </a:cubicBezTo>
                    <a:cubicBezTo>
                      <a:pt x="8521" y="31108"/>
                      <a:pt x="8893" y="31017"/>
                      <a:pt x="9267" y="31017"/>
                    </a:cubicBezTo>
                    <a:close/>
                    <a:moveTo>
                      <a:pt x="57733" y="1"/>
                    </a:moveTo>
                    <a:lnTo>
                      <a:pt x="1" y="33559"/>
                    </a:lnTo>
                    <a:lnTo>
                      <a:pt x="2412" y="34946"/>
                    </a:lnTo>
                    <a:cubicBezTo>
                      <a:pt x="3628" y="35649"/>
                      <a:pt x="5220" y="36001"/>
                      <a:pt x="6810" y="36001"/>
                    </a:cubicBezTo>
                    <a:cubicBezTo>
                      <a:pt x="8400" y="36001"/>
                      <a:pt x="9988" y="35649"/>
                      <a:pt x="11193" y="34946"/>
                    </a:cubicBezTo>
                    <a:lnTo>
                      <a:pt x="27028" y="25742"/>
                    </a:lnTo>
                    <a:lnTo>
                      <a:pt x="25903" y="25079"/>
                    </a:lnTo>
                    <a:cubicBezTo>
                      <a:pt x="24536" y="24316"/>
                      <a:pt x="24536" y="23050"/>
                      <a:pt x="25863" y="22266"/>
                    </a:cubicBezTo>
                    <a:lnTo>
                      <a:pt x="38342" y="15032"/>
                    </a:lnTo>
                    <a:cubicBezTo>
                      <a:pt x="39015" y="14640"/>
                      <a:pt x="39894" y="14444"/>
                      <a:pt x="40776" y="14444"/>
                    </a:cubicBezTo>
                    <a:cubicBezTo>
                      <a:pt x="41657" y="14444"/>
                      <a:pt x="42541" y="14640"/>
                      <a:pt x="43225" y="15032"/>
                    </a:cubicBezTo>
                    <a:lnTo>
                      <a:pt x="44350" y="15675"/>
                    </a:lnTo>
                    <a:lnTo>
                      <a:pt x="60165" y="6491"/>
                    </a:lnTo>
                    <a:cubicBezTo>
                      <a:pt x="62576" y="5085"/>
                      <a:pt x="62576" y="2794"/>
                      <a:pt x="60145" y="1387"/>
                    </a:cubicBezTo>
                    <a:lnTo>
                      <a:pt x="57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0"/>
              <p:cNvSpPr/>
              <p:nvPr/>
            </p:nvSpPr>
            <p:spPr>
              <a:xfrm>
                <a:off x="4703700" y="4493975"/>
                <a:ext cx="85450" cy="45225"/>
              </a:xfrm>
              <a:custGeom>
                <a:rect b="b" l="l" r="r" t="t"/>
                <a:pathLst>
                  <a:path extrusionOk="0" h="1809" w="3418">
                    <a:moveTo>
                      <a:pt x="1709" y="0"/>
                    </a:moveTo>
                    <a:cubicBezTo>
                      <a:pt x="1332" y="0"/>
                      <a:pt x="955" y="91"/>
                      <a:pt x="604" y="271"/>
                    </a:cubicBezTo>
                    <a:cubicBezTo>
                      <a:pt x="1" y="613"/>
                      <a:pt x="1" y="1196"/>
                      <a:pt x="604" y="1537"/>
                    </a:cubicBezTo>
                    <a:cubicBezTo>
                      <a:pt x="955" y="1718"/>
                      <a:pt x="1332" y="1809"/>
                      <a:pt x="1709" y="1809"/>
                    </a:cubicBezTo>
                    <a:cubicBezTo>
                      <a:pt x="2086" y="1809"/>
                      <a:pt x="2463" y="1718"/>
                      <a:pt x="2814" y="1537"/>
                    </a:cubicBezTo>
                    <a:cubicBezTo>
                      <a:pt x="3417" y="1196"/>
                      <a:pt x="3417" y="613"/>
                      <a:pt x="2814" y="271"/>
                    </a:cubicBezTo>
                    <a:cubicBezTo>
                      <a:pt x="2463" y="91"/>
                      <a:pt x="2086" y="0"/>
                      <a:pt x="17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0"/>
              <p:cNvSpPr/>
              <p:nvPr/>
            </p:nvSpPr>
            <p:spPr>
              <a:xfrm>
                <a:off x="4593700" y="4557775"/>
                <a:ext cx="85425" cy="44850"/>
              </a:xfrm>
              <a:custGeom>
                <a:rect b="b" l="l" r="r" t="t"/>
                <a:pathLst>
                  <a:path extrusionOk="0" h="1794" w="3417">
                    <a:moveTo>
                      <a:pt x="1718" y="0"/>
                    </a:moveTo>
                    <a:cubicBezTo>
                      <a:pt x="1341" y="0"/>
                      <a:pt x="965" y="91"/>
                      <a:pt x="623" y="271"/>
                    </a:cubicBezTo>
                    <a:cubicBezTo>
                      <a:pt x="0" y="613"/>
                      <a:pt x="0" y="1176"/>
                      <a:pt x="623" y="1537"/>
                    </a:cubicBezTo>
                    <a:cubicBezTo>
                      <a:pt x="965" y="1708"/>
                      <a:pt x="1341" y="1794"/>
                      <a:pt x="1718" y="1794"/>
                    </a:cubicBezTo>
                    <a:cubicBezTo>
                      <a:pt x="2095" y="1794"/>
                      <a:pt x="2472" y="1708"/>
                      <a:pt x="2813" y="1537"/>
                    </a:cubicBezTo>
                    <a:cubicBezTo>
                      <a:pt x="3416" y="1176"/>
                      <a:pt x="3416" y="613"/>
                      <a:pt x="2813" y="271"/>
                    </a:cubicBezTo>
                    <a:cubicBezTo>
                      <a:pt x="2472" y="91"/>
                      <a:pt x="2095" y="0"/>
                      <a:pt x="17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2279750" y="2555050"/>
                <a:ext cx="3568900" cy="2066300"/>
              </a:xfrm>
              <a:custGeom>
                <a:rect b="b" l="l" r="r" t="t"/>
                <a:pathLst>
                  <a:path extrusionOk="0" h="82652" w="142756">
                    <a:moveTo>
                      <a:pt x="57734" y="1"/>
                    </a:moveTo>
                    <a:lnTo>
                      <a:pt x="1" y="33559"/>
                    </a:lnTo>
                    <a:lnTo>
                      <a:pt x="85023" y="82651"/>
                    </a:lnTo>
                    <a:lnTo>
                      <a:pt x="142755" y="49093"/>
                    </a:lnTo>
                    <a:lnTo>
                      <a:pt x="577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5705450" y="3911725"/>
                <a:ext cx="85425" cy="45225"/>
              </a:xfrm>
              <a:custGeom>
                <a:rect b="b" l="l" r="r" t="t"/>
                <a:pathLst>
                  <a:path extrusionOk="0" h="1809" w="3417">
                    <a:moveTo>
                      <a:pt x="1718" y="0"/>
                    </a:moveTo>
                    <a:cubicBezTo>
                      <a:pt x="1342" y="0"/>
                      <a:pt x="965" y="91"/>
                      <a:pt x="623" y="271"/>
                    </a:cubicBezTo>
                    <a:cubicBezTo>
                      <a:pt x="0" y="613"/>
                      <a:pt x="0" y="1196"/>
                      <a:pt x="623" y="1537"/>
                    </a:cubicBezTo>
                    <a:cubicBezTo>
                      <a:pt x="965" y="1718"/>
                      <a:pt x="1342" y="1809"/>
                      <a:pt x="1718" y="1809"/>
                    </a:cubicBezTo>
                    <a:cubicBezTo>
                      <a:pt x="2095" y="1809"/>
                      <a:pt x="2472" y="1718"/>
                      <a:pt x="2813" y="1537"/>
                    </a:cubicBezTo>
                    <a:cubicBezTo>
                      <a:pt x="3416" y="1196"/>
                      <a:pt x="3416" y="613"/>
                      <a:pt x="2813" y="271"/>
                    </a:cubicBezTo>
                    <a:cubicBezTo>
                      <a:pt x="2472" y="91"/>
                      <a:pt x="2095" y="0"/>
                      <a:pt x="1718" y="0"/>
                    </a:cubicBezTo>
                    <a:close/>
                  </a:path>
                </a:pathLst>
              </a:custGeom>
              <a:solidFill>
                <a:srgbClr val="201B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4081775" y="22461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1"/>
                    </a:moveTo>
                    <a:lnTo>
                      <a:pt x="81" y="1628"/>
                    </a:lnTo>
                    <a:lnTo>
                      <a:pt x="0" y="31389"/>
                    </a:lnTo>
                    <a:lnTo>
                      <a:pt x="2834" y="29741"/>
                    </a:lnTo>
                    <a:lnTo>
                      <a:pt x="2914" y="1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30"/>
              <p:cNvSpPr/>
              <p:nvPr/>
            </p:nvSpPr>
            <p:spPr>
              <a:xfrm>
                <a:off x="4010925" y="22461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81" y="1"/>
                    </a:moveTo>
                    <a:lnTo>
                      <a:pt x="1" y="29741"/>
                    </a:lnTo>
                    <a:lnTo>
                      <a:pt x="2834" y="31389"/>
                    </a:lnTo>
                    <a:lnTo>
                      <a:pt x="2915" y="1628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30"/>
              <p:cNvSpPr/>
              <p:nvPr/>
            </p:nvSpPr>
            <p:spPr>
              <a:xfrm>
                <a:off x="4012950" y="2204900"/>
                <a:ext cx="141700" cy="81925"/>
              </a:xfrm>
              <a:custGeom>
                <a:rect b="b" l="l" r="r" t="t"/>
                <a:pathLst>
                  <a:path extrusionOk="0" h="3277" w="5668">
                    <a:moveTo>
                      <a:pt x="2834" y="1"/>
                    </a:moveTo>
                    <a:lnTo>
                      <a:pt x="0" y="1649"/>
                    </a:lnTo>
                    <a:lnTo>
                      <a:pt x="2834" y="3276"/>
                    </a:lnTo>
                    <a:lnTo>
                      <a:pt x="5667" y="1649"/>
                    </a:lnTo>
                    <a:lnTo>
                      <a:pt x="283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3373925" y="2250125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0"/>
                    </a:moveTo>
                    <a:lnTo>
                      <a:pt x="81" y="1648"/>
                    </a:lnTo>
                    <a:lnTo>
                      <a:pt x="1" y="31389"/>
                    </a:lnTo>
                    <a:lnTo>
                      <a:pt x="2814" y="29761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rgbClr val="E630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3302600" y="2250125"/>
                <a:ext cx="73350" cy="784725"/>
              </a:xfrm>
              <a:custGeom>
                <a:rect b="b" l="l" r="r" t="t"/>
                <a:pathLst>
                  <a:path extrusionOk="0" h="31389" w="2934">
                    <a:moveTo>
                      <a:pt x="81" y="0"/>
                    </a:moveTo>
                    <a:lnTo>
                      <a:pt x="0" y="29761"/>
                    </a:lnTo>
                    <a:lnTo>
                      <a:pt x="2854" y="31389"/>
                    </a:lnTo>
                    <a:lnTo>
                      <a:pt x="2934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3304600" y="2209425"/>
                <a:ext cx="142200" cy="81925"/>
              </a:xfrm>
              <a:custGeom>
                <a:rect b="b" l="l" r="r" t="t"/>
                <a:pathLst>
                  <a:path extrusionOk="0" h="3277" w="5688">
                    <a:moveTo>
                      <a:pt x="2834" y="1"/>
                    </a:moveTo>
                    <a:lnTo>
                      <a:pt x="1" y="1628"/>
                    </a:lnTo>
                    <a:lnTo>
                      <a:pt x="2854" y="3276"/>
                    </a:lnTo>
                    <a:lnTo>
                      <a:pt x="5687" y="1628"/>
                    </a:lnTo>
                    <a:lnTo>
                      <a:pt x="283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0"/>
              <p:cNvSpPr/>
              <p:nvPr/>
            </p:nvSpPr>
            <p:spPr>
              <a:xfrm>
                <a:off x="3732125" y="1759300"/>
                <a:ext cx="358725" cy="1474500"/>
              </a:xfrm>
              <a:custGeom>
                <a:rect b="b" l="l" r="r" t="t"/>
                <a:pathLst>
                  <a:path extrusionOk="0" h="58980" w="14349">
                    <a:moveTo>
                      <a:pt x="14348" y="1"/>
                    </a:moveTo>
                    <a:lnTo>
                      <a:pt x="141" y="8260"/>
                    </a:lnTo>
                    <a:lnTo>
                      <a:pt x="0" y="58979"/>
                    </a:lnTo>
                    <a:lnTo>
                      <a:pt x="0" y="58979"/>
                    </a:lnTo>
                    <a:lnTo>
                      <a:pt x="14207" y="5072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0"/>
              <p:cNvSpPr/>
              <p:nvPr/>
            </p:nvSpPr>
            <p:spPr>
              <a:xfrm>
                <a:off x="3374425" y="1759300"/>
                <a:ext cx="361225" cy="1474500"/>
              </a:xfrm>
              <a:custGeom>
                <a:rect b="b" l="l" r="r" t="t"/>
                <a:pathLst>
                  <a:path extrusionOk="0" h="58980" w="14449">
                    <a:moveTo>
                      <a:pt x="161" y="1"/>
                    </a:moveTo>
                    <a:lnTo>
                      <a:pt x="1" y="50720"/>
                    </a:lnTo>
                    <a:lnTo>
                      <a:pt x="14308" y="58979"/>
                    </a:lnTo>
                    <a:lnTo>
                      <a:pt x="14449" y="8260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0"/>
              <p:cNvSpPr/>
              <p:nvPr/>
            </p:nvSpPr>
            <p:spPr>
              <a:xfrm>
                <a:off x="3378450" y="1552825"/>
                <a:ext cx="712400" cy="412975"/>
              </a:xfrm>
              <a:custGeom>
                <a:rect b="b" l="l" r="r" t="t"/>
                <a:pathLst>
                  <a:path extrusionOk="0" h="16519" w="28496">
                    <a:moveTo>
                      <a:pt x="14208" y="1"/>
                    </a:moveTo>
                    <a:lnTo>
                      <a:pt x="0" y="8260"/>
                    </a:lnTo>
                    <a:lnTo>
                      <a:pt x="14288" y="16519"/>
                    </a:lnTo>
                    <a:lnTo>
                      <a:pt x="28495" y="8260"/>
                    </a:lnTo>
                    <a:lnTo>
                      <a:pt x="14208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30"/>
              <p:cNvSpPr/>
              <p:nvPr/>
            </p:nvSpPr>
            <p:spPr>
              <a:xfrm>
                <a:off x="3868775" y="2482225"/>
                <a:ext cx="28650" cy="129625"/>
              </a:xfrm>
              <a:custGeom>
                <a:rect b="b" l="l" r="r" t="t"/>
                <a:pathLst>
                  <a:path extrusionOk="0" h="5185" w="1146">
                    <a:moveTo>
                      <a:pt x="1125" y="0"/>
                    </a:moveTo>
                    <a:lnTo>
                      <a:pt x="0" y="643"/>
                    </a:lnTo>
                    <a:lnTo>
                      <a:pt x="0" y="5185"/>
                    </a:lnTo>
                    <a:lnTo>
                      <a:pt x="1146" y="4542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30"/>
              <p:cNvSpPr/>
              <p:nvPr/>
            </p:nvSpPr>
            <p:spPr>
              <a:xfrm>
                <a:off x="3869275" y="2665075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1126" y="1"/>
                    </a:moveTo>
                    <a:lnTo>
                      <a:pt x="0" y="644"/>
                    </a:lnTo>
                    <a:lnTo>
                      <a:pt x="0" y="5205"/>
                    </a:lnTo>
                    <a:lnTo>
                      <a:pt x="1146" y="4542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30"/>
              <p:cNvSpPr/>
              <p:nvPr/>
            </p:nvSpPr>
            <p:spPr>
              <a:xfrm>
                <a:off x="3869775" y="2847950"/>
                <a:ext cx="28650" cy="130125"/>
              </a:xfrm>
              <a:custGeom>
                <a:rect b="b" l="l" r="r" t="t"/>
                <a:pathLst>
                  <a:path extrusionOk="0" h="5205" w="1146">
                    <a:moveTo>
                      <a:pt x="1126" y="0"/>
                    </a:moveTo>
                    <a:lnTo>
                      <a:pt x="0" y="663"/>
                    </a:lnTo>
                    <a:lnTo>
                      <a:pt x="0" y="5205"/>
                    </a:lnTo>
                    <a:lnTo>
                      <a:pt x="1146" y="454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30"/>
              <p:cNvSpPr/>
              <p:nvPr/>
            </p:nvSpPr>
            <p:spPr>
              <a:xfrm>
                <a:off x="3926550" y="2449050"/>
                <a:ext cx="28150" cy="130150"/>
              </a:xfrm>
              <a:custGeom>
                <a:rect b="b" l="l" r="r" t="t"/>
                <a:pathLst>
                  <a:path extrusionOk="0" h="5206" w="1126">
                    <a:moveTo>
                      <a:pt x="1125" y="1"/>
                    </a:moveTo>
                    <a:lnTo>
                      <a:pt x="0" y="664"/>
                    </a:lnTo>
                    <a:lnTo>
                      <a:pt x="0" y="5205"/>
                    </a:lnTo>
                    <a:lnTo>
                      <a:pt x="1125" y="4542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30"/>
              <p:cNvSpPr/>
              <p:nvPr/>
            </p:nvSpPr>
            <p:spPr>
              <a:xfrm>
                <a:off x="3927050" y="2632425"/>
                <a:ext cx="28150" cy="129625"/>
              </a:xfrm>
              <a:custGeom>
                <a:rect b="b" l="l" r="r" t="t"/>
                <a:pathLst>
                  <a:path extrusionOk="0" h="5185" w="1126">
                    <a:moveTo>
                      <a:pt x="1125" y="0"/>
                    </a:moveTo>
                    <a:lnTo>
                      <a:pt x="0" y="644"/>
                    </a:lnTo>
                    <a:lnTo>
                      <a:pt x="0" y="5185"/>
                    </a:lnTo>
                    <a:lnTo>
                      <a:pt x="1125" y="4542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>
                <a:off x="3927550" y="2815300"/>
                <a:ext cx="28150" cy="130125"/>
              </a:xfrm>
              <a:custGeom>
                <a:rect b="b" l="l" r="r" t="t"/>
                <a:pathLst>
                  <a:path extrusionOk="0" h="5205" w="1126">
                    <a:moveTo>
                      <a:pt x="1126" y="0"/>
                    </a:moveTo>
                    <a:lnTo>
                      <a:pt x="0" y="643"/>
                    </a:lnTo>
                    <a:lnTo>
                      <a:pt x="0" y="5205"/>
                    </a:lnTo>
                    <a:lnTo>
                      <a:pt x="1126" y="4541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30"/>
              <p:cNvSpPr/>
              <p:nvPr/>
            </p:nvSpPr>
            <p:spPr>
              <a:xfrm>
                <a:off x="3567850" y="2481200"/>
                <a:ext cx="28650" cy="129650"/>
              </a:xfrm>
              <a:custGeom>
                <a:rect b="b" l="l" r="r" t="t"/>
                <a:pathLst>
                  <a:path extrusionOk="0" h="5186" w="1146">
                    <a:moveTo>
                      <a:pt x="20" y="1"/>
                    </a:moveTo>
                    <a:lnTo>
                      <a:pt x="0" y="4542"/>
                    </a:lnTo>
                    <a:lnTo>
                      <a:pt x="1126" y="5185"/>
                    </a:lnTo>
                    <a:lnTo>
                      <a:pt x="1146" y="644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30"/>
              <p:cNvSpPr/>
              <p:nvPr/>
            </p:nvSpPr>
            <p:spPr>
              <a:xfrm>
                <a:off x="3567350" y="2664075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20" y="0"/>
                    </a:moveTo>
                    <a:lnTo>
                      <a:pt x="0" y="4542"/>
                    </a:lnTo>
                    <a:lnTo>
                      <a:pt x="1125" y="5205"/>
                    </a:lnTo>
                    <a:lnTo>
                      <a:pt x="1146" y="64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30"/>
              <p:cNvSpPr/>
              <p:nvPr/>
            </p:nvSpPr>
            <p:spPr>
              <a:xfrm>
                <a:off x="3566850" y="2846950"/>
                <a:ext cx="28650" cy="130125"/>
              </a:xfrm>
              <a:custGeom>
                <a:rect b="b" l="l" r="r" t="t"/>
                <a:pathLst>
                  <a:path extrusionOk="0" h="5205" w="1146">
                    <a:moveTo>
                      <a:pt x="20" y="0"/>
                    </a:moveTo>
                    <a:lnTo>
                      <a:pt x="0" y="4541"/>
                    </a:lnTo>
                    <a:lnTo>
                      <a:pt x="1125" y="5205"/>
                    </a:lnTo>
                    <a:lnTo>
                      <a:pt x="1145" y="66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30"/>
              <p:cNvSpPr/>
              <p:nvPr/>
            </p:nvSpPr>
            <p:spPr>
              <a:xfrm>
                <a:off x="3506550" y="2452575"/>
                <a:ext cx="28675" cy="129625"/>
              </a:xfrm>
              <a:custGeom>
                <a:rect b="b" l="l" r="r" t="t"/>
                <a:pathLst>
                  <a:path extrusionOk="0" h="5185" w="1147">
                    <a:moveTo>
                      <a:pt x="21" y="1"/>
                    </a:moveTo>
                    <a:lnTo>
                      <a:pt x="1" y="4542"/>
                    </a:lnTo>
                    <a:lnTo>
                      <a:pt x="1146" y="5185"/>
                    </a:lnTo>
                    <a:lnTo>
                      <a:pt x="1146" y="644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30"/>
              <p:cNvSpPr/>
              <p:nvPr/>
            </p:nvSpPr>
            <p:spPr>
              <a:xfrm>
                <a:off x="3506050" y="2635450"/>
                <a:ext cx="28650" cy="130125"/>
              </a:xfrm>
              <a:custGeom>
                <a:rect b="b" l="l" r="r" t="t"/>
                <a:pathLst>
                  <a:path extrusionOk="0" h="5205" w="1146">
                    <a:moveTo>
                      <a:pt x="21" y="0"/>
                    </a:moveTo>
                    <a:lnTo>
                      <a:pt x="1" y="4542"/>
                    </a:lnTo>
                    <a:lnTo>
                      <a:pt x="1126" y="5205"/>
                    </a:lnTo>
                    <a:lnTo>
                      <a:pt x="1146" y="64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30"/>
              <p:cNvSpPr/>
              <p:nvPr/>
            </p:nvSpPr>
            <p:spPr>
              <a:xfrm>
                <a:off x="3505550" y="2818300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21" y="1"/>
                    </a:moveTo>
                    <a:lnTo>
                      <a:pt x="0" y="4542"/>
                    </a:lnTo>
                    <a:lnTo>
                      <a:pt x="1146" y="5205"/>
                    </a:lnTo>
                    <a:lnTo>
                      <a:pt x="1146" y="664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30"/>
              <p:cNvSpPr/>
              <p:nvPr/>
            </p:nvSpPr>
            <p:spPr>
              <a:xfrm>
                <a:off x="3803450" y="2493275"/>
                <a:ext cx="72375" cy="784725"/>
              </a:xfrm>
              <a:custGeom>
                <a:rect b="b" l="l" r="r" t="t"/>
                <a:pathLst>
                  <a:path extrusionOk="0" h="31389" w="2895">
                    <a:moveTo>
                      <a:pt x="2894" y="0"/>
                    </a:moveTo>
                    <a:lnTo>
                      <a:pt x="81" y="1648"/>
                    </a:lnTo>
                    <a:lnTo>
                      <a:pt x="1" y="31388"/>
                    </a:lnTo>
                    <a:lnTo>
                      <a:pt x="2814" y="29761"/>
                    </a:lnTo>
                    <a:lnTo>
                      <a:pt x="289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30"/>
              <p:cNvSpPr/>
              <p:nvPr/>
            </p:nvSpPr>
            <p:spPr>
              <a:xfrm>
                <a:off x="3732125" y="2493275"/>
                <a:ext cx="73375" cy="784725"/>
              </a:xfrm>
              <a:custGeom>
                <a:rect b="b" l="l" r="r" t="t"/>
                <a:pathLst>
                  <a:path extrusionOk="0" h="31389" w="2935">
                    <a:moveTo>
                      <a:pt x="81" y="0"/>
                    </a:moveTo>
                    <a:lnTo>
                      <a:pt x="0" y="29761"/>
                    </a:lnTo>
                    <a:lnTo>
                      <a:pt x="2854" y="31388"/>
                    </a:lnTo>
                    <a:lnTo>
                      <a:pt x="2934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30"/>
              <p:cNvSpPr/>
              <p:nvPr/>
            </p:nvSpPr>
            <p:spPr>
              <a:xfrm>
                <a:off x="3734125" y="2452575"/>
                <a:ext cx="141700" cy="81900"/>
              </a:xfrm>
              <a:custGeom>
                <a:rect b="b" l="l" r="r" t="t"/>
                <a:pathLst>
                  <a:path extrusionOk="0" h="3276" w="5668">
                    <a:moveTo>
                      <a:pt x="2834" y="1"/>
                    </a:moveTo>
                    <a:lnTo>
                      <a:pt x="1" y="1628"/>
                    </a:lnTo>
                    <a:lnTo>
                      <a:pt x="2854" y="3276"/>
                    </a:lnTo>
                    <a:lnTo>
                      <a:pt x="5667" y="1628"/>
                    </a:lnTo>
                    <a:lnTo>
                      <a:pt x="283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30"/>
              <p:cNvSpPr/>
              <p:nvPr/>
            </p:nvSpPr>
            <p:spPr>
              <a:xfrm>
                <a:off x="4081775" y="23285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0"/>
                    </a:moveTo>
                    <a:lnTo>
                      <a:pt x="81" y="1648"/>
                    </a:lnTo>
                    <a:lnTo>
                      <a:pt x="0" y="31388"/>
                    </a:lnTo>
                    <a:lnTo>
                      <a:pt x="2834" y="29741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30"/>
              <p:cNvSpPr/>
              <p:nvPr/>
            </p:nvSpPr>
            <p:spPr>
              <a:xfrm>
                <a:off x="4010925" y="23285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81" y="0"/>
                    </a:moveTo>
                    <a:lnTo>
                      <a:pt x="1" y="29741"/>
                    </a:lnTo>
                    <a:lnTo>
                      <a:pt x="2834" y="31388"/>
                    </a:lnTo>
                    <a:lnTo>
                      <a:pt x="2915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30"/>
              <p:cNvSpPr/>
              <p:nvPr/>
            </p:nvSpPr>
            <p:spPr>
              <a:xfrm>
                <a:off x="4012950" y="2287300"/>
                <a:ext cx="141700" cy="82400"/>
              </a:xfrm>
              <a:custGeom>
                <a:rect b="b" l="l" r="r" t="t"/>
                <a:pathLst>
                  <a:path extrusionOk="0" h="3296" w="5668">
                    <a:moveTo>
                      <a:pt x="2834" y="0"/>
                    </a:moveTo>
                    <a:lnTo>
                      <a:pt x="0" y="1648"/>
                    </a:lnTo>
                    <a:lnTo>
                      <a:pt x="2834" y="3296"/>
                    </a:lnTo>
                    <a:lnTo>
                      <a:pt x="5667" y="1648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30"/>
              <p:cNvSpPr/>
              <p:nvPr/>
            </p:nvSpPr>
            <p:spPr>
              <a:xfrm>
                <a:off x="3659275" y="2493275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0"/>
                    </a:moveTo>
                    <a:lnTo>
                      <a:pt x="81" y="1648"/>
                    </a:lnTo>
                    <a:lnTo>
                      <a:pt x="1" y="31388"/>
                    </a:lnTo>
                    <a:lnTo>
                      <a:pt x="2834" y="29761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30"/>
              <p:cNvSpPr/>
              <p:nvPr/>
            </p:nvSpPr>
            <p:spPr>
              <a:xfrm>
                <a:off x="3588450" y="2493275"/>
                <a:ext cx="72850" cy="784725"/>
              </a:xfrm>
              <a:custGeom>
                <a:rect b="b" l="l" r="r" t="t"/>
                <a:pathLst>
                  <a:path extrusionOk="0" h="31389" w="2914">
                    <a:moveTo>
                      <a:pt x="81" y="0"/>
                    </a:moveTo>
                    <a:lnTo>
                      <a:pt x="0" y="29761"/>
                    </a:lnTo>
                    <a:lnTo>
                      <a:pt x="2834" y="31388"/>
                    </a:lnTo>
                    <a:lnTo>
                      <a:pt x="2914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30"/>
              <p:cNvSpPr/>
              <p:nvPr/>
            </p:nvSpPr>
            <p:spPr>
              <a:xfrm>
                <a:off x="3590450" y="2452575"/>
                <a:ext cx="141700" cy="81900"/>
              </a:xfrm>
              <a:custGeom>
                <a:rect b="b" l="l" r="r" t="t"/>
                <a:pathLst>
                  <a:path extrusionOk="0" h="3276" w="5668">
                    <a:moveTo>
                      <a:pt x="2834" y="1"/>
                    </a:moveTo>
                    <a:lnTo>
                      <a:pt x="1" y="1628"/>
                    </a:lnTo>
                    <a:lnTo>
                      <a:pt x="2834" y="3276"/>
                    </a:lnTo>
                    <a:lnTo>
                      <a:pt x="5667" y="1628"/>
                    </a:lnTo>
                    <a:lnTo>
                      <a:pt x="283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30"/>
              <p:cNvSpPr/>
              <p:nvPr/>
            </p:nvSpPr>
            <p:spPr>
              <a:xfrm>
                <a:off x="3373925" y="2328500"/>
                <a:ext cx="72875" cy="784725"/>
              </a:xfrm>
              <a:custGeom>
                <a:rect b="b" l="l" r="r" t="t"/>
                <a:pathLst>
                  <a:path extrusionOk="0" h="31389" w="2915">
                    <a:moveTo>
                      <a:pt x="2914" y="0"/>
                    </a:moveTo>
                    <a:lnTo>
                      <a:pt x="81" y="1648"/>
                    </a:lnTo>
                    <a:lnTo>
                      <a:pt x="1" y="31388"/>
                    </a:lnTo>
                    <a:lnTo>
                      <a:pt x="2814" y="29741"/>
                    </a:lnTo>
                    <a:lnTo>
                      <a:pt x="291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30"/>
              <p:cNvSpPr/>
              <p:nvPr/>
            </p:nvSpPr>
            <p:spPr>
              <a:xfrm>
                <a:off x="3302600" y="2328500"/>
                <a:ext cx="73350" cy="784725"/>
              </a:xfrm>
              <a:custGeom>
                <a:rect b="b" l="l" r="r" t="t"/>
                <a:pathLst>
                  <a:path extrusionOk="0" h="31389" w="2934">
                    <a:moveTo>
                      <a:pt x="81" y="0"/>
                    </a:moveTo>
                    <a:lnTo>
                      <a:pt x="0" y="29741"/>
                    </a:lnTo>
                    <a:lnTo>
                      <a:pt x="2854" y="31388"/>
                    </a:lnTo>
                    <a:lnTo>
                      <a:pt x="2934" y="1648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3304600" y="2287300"/>
                <a:ext cx="142200" cy="82400"/>
              </a:xfrm>
              <a:custGeom>
                <a:rect b="b" l="l" r="r" t="t"/>
                <a:pathLst>
                  <a:path extrusionOk="0" h="3296" w="5688">
                    <a:moveTo>
                      <a:pt x="2834" y="0"/>
                    </a:moveTo>
                    <a:lnTo>
                      <a:pt x="1" y="1648"/>
                    </a:lnTo>
                    <a:lnTo>
                      <a:pt x="2854" y="3296"/>
                    </a:lnTo>
                    <a:lnTo>
                      <a:pt x="5687" y="1648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30"/>
              <p:cNvSpPr/>
              <p:nvPr/>
            </p:nvSpPr>
            <p:spPr>
              <a:xfrm>
                <a:off x="3741675" y="1435275"/>
                <a:ext cx="232100" cy="464225"/>
              </a:xfrm>
              <a:custGeom>
                <a:rect b="b" l="l" r="r" t="t"/>
                <a:pathLst>
                  <a:path extrusionOk="0" h="18569" w="9284">
                    <a:moveTo>
                      <a:pt x="9284" y="0"/>
                    </a:moveTo>
                    <a:lnTo>
                      <a:pt x="40" y="5366"/>
                    </a:lnTo>
                    <a:lnTo>
                      <a:pt x="0" y="18568"/>
                    </a:lnTo>
                    <a:lnTo>
                      <a:pt x="9244" y="13203"/>
                    </a:lnTo>
                    <a:lnTo>
                      <a:pt x="9284" y="0"/>
                    </a:lnTo>
                    <a:close/>
                  </a:path>
                </a:pathLst>
              </a:custGeom>
              <a:solidFill>
                <a:srgbClr val="F768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30"/>
              <p:cNvSpPr/>
              <p:nvPr/>
            </p:nvSpPr>
            <p:spPr>
              <a:xfrm>
                <a:off x="3490475" y="1424225"/>
                <a:ext cx="252225" cy="475275"/>
              </a:xfrm>
              <a:custGeom>
                <a:rect b="b" l="l" r="r" t="t"/>
                <a:pathLst>
                  <a:path extrusionOk="0" h="19011" w="10089">
                    <a:moveTo>
                      <a:pt x="41" y="0"/>
                    </a:moveTo>
                    <a:lnTo>
                      <a:pt x="1" y="13203"/>
                    </a:lnTo>
                    <a:lnTo>
                      <a:pt x="10048" y="19010"/>
                    </a:lnTo>
                    <a:lnTo>
                      <a:pt x="10088" y="5808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30"/>
              <p:cNvSpPr/>
              <p:nvPr/>
            </p:nvSpPr>
            <p:spPr>
              <a:xfrm>
                <a:off x="3491475" y="1290075"/>
                <a:ext cx="482300" cy="279350"/>
              </a:xfrm>
              <a:custGeom>
                <a:rect b="b" l="l" r="r" t="t"/>
                <a:pathLst>
                  <a:path extrusionOk="0" h="11174" w="19292">
                    <a:moveTo>
                      <a:pt x="9244" y="1"/>
                    </a:moveTo>
                    <a:lnTo>
                      <a:pt x="1" y="5366"/>
                    </a:lnTo>
                    <a:lnTo>
                      <a:pt x="10048" y="11174"/>
                    </a:lnTo>
                    <a:lnTo>
                      <a:pt x="19292" y="5808"/>
                    </a:lnTo>
                    <a:lnTo>
                      <a:pt x="9244" y="1"/>
                    </a:ln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30"/>
              <p:cNvSpPr/>
              <p:nvPr/>
            </p:nvSpPr>
            <p:spPr>
              <a:xfrm>
                <a:off x="3801950" y="1617625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1146" y="1"/>
                    </a:moveTo>
                    <a:lnTo>
                      <a:pt x="0" y="664"/>
                    </a:lnTo>
                    <a:lnTo>
                      <a:pt x="21" y="5205"/>
                    </a:lnTo>
                    <a:lnTo>
                      <a:pt x="1146" y="454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3850675" y="1589500"/>
                <a:ext cx="28675" cy="130150"/>
              </a:xfrm>
              <a:custGeom>
                <a:rect b="b" l="l" r="r" t="t"/>
                <a:pathLst>
                  <a:path extrusionOk="0" h="5206" w="1147">
                    <a:moveTo>
                      <a:pt x="1126" y="0"/>
                    </a:moveTo>
                    <a:lnTo>
                      <a:pt x="1" y="664"/>
                    </a:lnTo>
                    <a:lnTo>
                      <a:pt x="21" y="5205"/>
                    </a:lnTo>
                    <a:lnTo>
                      <a:pt x="1146" y="454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3899400" y="1561375"/>
                <a:ext cx="28675" cy="130125"/>
              </a:xfrm>
              <a:custGeom>
                <a:rect b="b" l="l" r="r" t="t"/>
                <a:pathLst>
                  <a:path extrusionOk="0" h="5205" w="1147">
                    <a:moveTo>
                      <a:pt x="1126" y="0"/>
                    </a:moveTo>
                    <a:lnTo>
                      <a:pt x="1" y="663"/>
                    </a:lnTo>
                    <a:lnTo>
                      <a:pt x="21" y="5205"/>
                    </a:lnTo>
                    <a:lnTo>
                      <a:pt x="1146" y="4542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30"/>
              <p:cNvSpPr/>
              <p:nvPr/>
            </p:nvSpPr>
            <p:spPr>
              <a:xfrm>
                <a:off x="3549250" y="1560875"/>
                <a:ext cx="28675" cy="130125"/>
              </a:xfrm>
              <a:custGeom>
                <a:rect b="b" l="l" r="r" t="t"/>
                <a:pathLst>
                  <a:path extrusionOk="0" h="5205" w="1147">
                    <a:moveTo>
                      <a:pt x="21" y="0"/>
                    </a:moveTo>
                    <a:lnTo>
                      <a:pt x="1" y="4562"/>
                    </a:lnTo>
                    <a:lnTo>
                      <a:pt x="1126" y="5205"/>
                    </a:lnTo>
                    <a:lnTo>
                      <a:pt x="1146" y="66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D1A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30"/>
              <p:cNvSpPr/>
              <p:nvPr/>
            </p:nvSpPr>
            <p:spPr>
              <a:xfrm>
                <a:off x="3597975" y="1589000"/>
                <a:ext cx="28675" cy="130125"/>
              </a:xfrm>
              <a:custGeom>
                <a:rect b="b" l="l" r="r" t="t"/>
                <a:pathLst>
                  <a:path extrusionOk="0" h="5205" w="1147">
                    <a:moveTo>
                      <a:pt x="21" y="0"/>
                    </a:moveTo>
                    <a:lnTo>
                      <a:pt x="1" y="4542"/>
                    </a:lnTo>
                    <a:lnTo>
                      <a:pt x="1126" y="5205"/>
                    </a:lnTo>
                    <a:lnTo>
                      <a:pt x="1146" y="664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D1A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3646725" y="1617125"/>
                <a:ext cx="28650" cy="130150"/>
              </a:xfrm>
              <a:custGeom>
                <a:rect b="b" l="l" r="r" t="t"/>
                <a:pathLst>
                  <a:path extrusionOk="0" h="5206" w="1146">
                    <a:moveTo>
                      <a:pt x="20" y="1"/>
                    </a:moveTo>
                    <a:lnTo>
                      <a:pt x="0" y="4542"/>
                    </a:lnTo>
                    <a:lnTo>
                      <a:pt x="1125" y="5205"/>
                    </a:lnTo>
                    <a:lnTo>
                      <a:pt x="1146" y="664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7D1A1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30"/>
              <p:cNvSpPr/>
              <p:nvPr/>
            </p:nvSpPr>
            <p:spPr>
              <a:xfrm>
                <a:off x="3611050" y="1274000"/>
                <a:ext cx="243175" cy="208150"/>
              </a:xfrm>
              <a:custGeom>
                <a:rect b="b" l="l" r="r" t="t"/>
                <a:pathLst>
                  <a:path extrusionOk="0" h="8326" w="9727">
                    <a:moveTo>
                      <a:pt x="9726" y="21"/>
                    </a:moveTo>
                    <a:lnTo>
                      <a:pt x="9726" y="33"/>
                    </a:lnTo>
                    <a:lnTo>
                      <a:pt x="9726" y="33"/>
                    </a:lnTo>
                    <a:cubicBezTo>
                      <a:pt x="9726" y="29"/>
                      <a:pt x="9726" y="25"/>
                      <a:pt x="9726" y="21"/>
                    </a:cubicBezTo>
                    <a:close/>
                    <a:moveTo>
                      <a:pt x="21" y="1"/>
                    </a:moveTo>
                    <a:lnTo>
                      <a:pt x="0" y="5487"/>
                    </a:lnTo>
                    <a:cubicBezTo>
                      <a:pt x="0" y="6210"/>
                      <a:pt x="483" y="6934"/>
                      <a:pt x="1427" y="7496"/>
                    </a:cubicBezTo>
                    <a:cubicBezTo>
                      <a:pt x="2382" y="8049"/>
                      <a:pt x="3628" y="8325"/>
                      <a:pt x="4871" y="8325"/>
                    </a:cubicBezTo>
                    <a:cubicBezTo>
                      <a:pt x="6114" y="8325"/>
                      <a:pt x="7355" y="8049"/>
                      <a:pt x="8300" y="7496"/>
                    </a:cubicBezTo>
                    <a:cubicBezTo>
                      <a:pt x="9244" y="6954"/>
                      <a:pt x="9706" y="6230"/>
                      <a:pt x="9706" y="5527"/>
                    </a:cubicBezTo>
                    <a:lnTo>
                      <a:pt x="9726" y="33"/>
                    </a:lnTo>
                    <a:lnTo>
                      <a:pt x="9726" y="33"/>
                    </a:lnTo>
                    <a:cubicBezTo>
                      <a:pt x="9721" y="752"/>
                      <a:pt x="9259" y="1451"/>
                      <a:pt x="8320" y="2010"/>
                    </a:cubicBezTo>
                    <a:cubicBezTo>
                      <a:pt x="7375" y="2553"/>
                      <a:pt x="6134" y="2824"/>
                      <a:pt x="4891" y="2824"/>
                    </a:cubicBezTo>
                    <a:cubicBezTo>
                      <a:pt x="3648" y="2824"/>
                      <a:pt x="2402" y="2553"/>
                      <a:pt x="1447" y="2010"/>
                    </a:cubicBezTo>
                    <a:cubicBezTo>
                      <a:pt x="483" y="1448"/>
                      <a:pt x="21" y="724"/>
                      <a:pt x="2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30"/>
              <p:cNvSpPr/>
              <p:nvPr/>
            </p:nvSpPr>
            <p:spPr>
              <a:xfrm>
                <a:off x="3599500" y="1203550"/>
                <a:ext cx="266775" cy="140950"/>
              </a:xfrm>
              <a:custGeom>
                <a:rect b="b" l="l" r="r" t="t"/>
                <a:pathLst>
                  <a:path extrusionOk="0" h="5638" w="10671">
                    <a:moveTo>
                      <a:pt x="5318" y="1"/>
                    </a:moveTo>
                    <a:cubicBezTo>
                      <a:pt x="4074" y="1"/>
                      <a:pt x="2834" y="277"/>
                      <a:pt x="1889" y="830"/>
                    </a:cubicBezTo>
                    <a:cubicBezTo>
                      <a:pt x="0" y="1935"/>
                      <a:pt x="0" y="3703"/>
                      <a:pt x="1909" y="4808"/>
                    </a:cubicBezTo>
                    <a:cubicBezTo>
                      <a:pt x="2864" y="5361"/>
                      <a:pt x="4110" y="5637"/>
                      <a:pt x="5353" y="5637"/>
                    </a:cubicBezTo>
                    <a:cubicBezTo>
                      <a:pt x="6596" y="5637"/>
                      <a:pt x="7837" y="5361"/>
                      <a:pt x="8782" y="4808"/>
                    </a:cubicBezTo>
                    <a:cubicBezTo>
                      <a:pt x="10671" y="3703"/>
                      <a:pt x="10651" y="1935"/>
                      <a:pt x="8762" y="830"/>
                    </a:cubicBezTo>
                    <a:cubicBezTo>
                      <a:pt x="7807" y="277"/>
                      <a:pt x="6561" y="1"/>
                      <a:pt x="5318" y="1"/>
                    </a:cubicBezTo>
                    <a:close/>
                  </a:path>
                </a:pathLst>
              </a:custGeom>
              <a:solidFill>
                <a:srgbClr val="FF58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30"/>
              <p:cNvSpPr/>
              <p:nvPr/>
            </p:nvSpPr>
            <p:spPr>
              <a:xfrm>
                <a:off x="3718550" y="909800"/>
                <a:ext cx="27650" cy="364475"/>
              </a:xfrm>
              <a:custGeom>
                <a:rect b="b" l="l" r="r" t="t"/>
                <a:pathLst>
                  <a:path extrusionOk="0" h="14579" w="1106">
                    <a:moveTo>
                      <a:pt x="1106" y="0"/>
                    </a:moveTo>
                    <a:lnTo>
                      <a:pt x="1106" y="1"/>
                    </a:lnTo>
                    <a:lnTo>
                      <a:pt x="1106" y="1"/>
                    </a:lnTo>
                    <a:cubicBezTo>
                      <a:pt x="1106" y="1"/>
                      <a:pt x="1106" y="0"/>
                      <a:pt x="1106" y="0"/>
                    </a:cubicBezTo>
                    <a:close/>
                    <a:moveTo>
                      <a:pt x="61" y="0"/>
                    </a:moveTo>
                    <a:lnTo>
                      <a:pt x="1" y="14267"/>
                    </a:lnTo>
                    <a:cubicBezTo>
                      <a:pt x="21" y="14368"/>
                      <a:pt x="81" y="14448"/>
                      <a:pt x="161" y="14489"/>
                    </a:cubicBezTo>
                    <a:cubicBezTo>
                      <a:pt x="282" y="14549"/>
                      <a:pt x="413" y="14579"/>
                      <a:pt x="543" y="14579"/>
                    </a:cubicBezTo>
                    <a:cubicBezTo>
                      <a:pt x="674" y="14579"/>
                      <a:pt x="805" y="14549"/>
                      <a:pt x="925" y="14489"/>
                    </a:cubicBezTo>
                    <a:cubicBezTo>
                      <a:pt x="1005" y="14448"/>
                      <a:pt x="1066" y="14368"/>
                      <a:pt x="1066" y="14267"/>
                    </a:cubicBezTo>
                    <a:lnTo>
                      <a:pt x="1106" y="1"/>
                    </a:lnTo>
                    <a:lnTo>
                      <a:pt x="1106" y="1"/>
                    </a:lnTo>
                    <a:cubicBezTo>
                      <a:pt x="1105" y="81"/>
                      <a:pt x="1045" y="161"/>
                      <a:pt x="965" y="201"/>
                    </a:cubicBezTo>
                    <a:cubicBezTo>
                      <a:pt x="845" y="261"/>
                      <a:pt x="714" y="291"/>
                      <a:pt x="583" y="291"/>
                    </a:cubicBezTo>
                    <a:cubicBezTo>
                      <a:pt x="453" y="291"/>
                      <a:pt x="322" y="261"/>
                      <a:pt x="202" y="201"/>
                    </a:cubicBezTo>
                    <a:cubicBezTo>
                      <a:pt x="121" y="161"/>
                      <a:pt x="61" y="80"/>
                      <a:pt x="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30"/>
              <p:cNvSpPr/>
              <p:nvPr/>
            </p:nvSpPr>
            <p:spPr>
              <a:xfrm>
                <a:off x="3718050" y="902000"/>
                <a:ext cx="29175" cy="15100"/>
              </a:xfrm>
              <a:custGeom>
                <a:rect b="b" l="l" r="r" t="t"/>
                <a:pathLst>
                  <a:path extrusionOk="0" h="604" w="1167">
                    <a:moveTo>
                      <a:pt x="586" y="1"/>
                    </a:moveTo>
                    <a:cubicBezTo>
                      <a:pt x="458" y="1"/>
                      <a:pt x="332" y="31"/>
                      <a:pt x="222" y="91"/>
                    </a:cubicBezTo>
                    <a:cubicBezTo>
                      <a:pt x="1" y="151"/>
                      <a:pt x="1" y="453"/>
                      <a:pt x="222" y="513"/>
                    </a:cubicBezTo>
                    <a:cubicBezTo>
                      <a:pt x="332" y="573"/>
                      <a:pt x="458" y="603"/>
                      <a:pt x="586" y="603"/>
                    </a:cubicBezTo>
                    <a:cubicBezTo>
                      <a:pt x="714" y="603"/>
                      <a:pt x="845" y="573"/>
                      <a:pt x="965" y="513"/>
                    </a:cubicBezTo>
                    <a:cubicBezTo>
                      <a:pt x="1166" y="453"/>
                      <a:pt x="1166" y="151"/>
                      <a:pt x="965" y="91"/>
                    </a:cubicBezTo>
                    <a:cubicBezTo>
                      <a:pt x="845" y="31"/>
                      <a:pt x="714" y="1"/>
                      <a:pt x="586" y="1"/>
                    </a:cubicBezTo>
                    <a:close/>
                  </a:path>
                </a:pathLst>
              </a:custGeom>
              <a:solidFill>
                <a:srgbClr val="E947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30"/>
              <p:cNvSpPr/>
              <p:nvPr/>
            </p:nvSpPr>
            <p:spPr>
              <a:xfrm>
                <a:off x="4403300" y="1464400"/>
                <a:ext cx="176850" cy="1910050"/>
              </a:xfrm>
              <a:custGeom>
                <a:rect b="b" l="l" r="r" t="t"/>
                <a:pathLst>
                  <a:path extrusionOk="0" h="76402" w="7074">
                    <a:moveTo>
                      <a:pt x="7074" y="1"/>
                    </a:moveTo>
                    <a:lnTo>
                      <a:pt x="221" y="4020"/>
                    </a:lnTo>
                    <a:lnTo>
                      <a:pt x="201" y="5848"/>
                    </a:lnTo>
                    <a:lnTo>
                      <a:pt x="201" y="7456"/>
                    </a:lnTo>
                    <a:lnTo>
                      <a:pt x="201" y="10330"/>
                    </a:lnTo>
                    <a:lnTo>
                      <a:pt x="201" y="11937"/>
                    </a:lnTo>
                    <a:lnTo>
                      <a:pt x="181" y="14811"/>
                    </a:lnTo>
                    <a:lnTo>
                      <a:pt x="181" y="16418"/>
                    </a:lnTo>
                    <a:lnTo>
                      <a:pt x="181" y="19292"/>
                    </a:lnTo>
                    <a:lnTo>
                      <a:pt x="161" y="20900"/>
                    </a:lnTo>
                    <a:lnTo>
                      <a:pt x="161" y="23773"/>
                    </a:lnTo>
                    <a:lnTo>
                      <a:pt x="161" y="25381"/>
                    </a:lnTo>
                    <a:lnTo>
                      <a:pt x="141" y="28254"/>
                    </a:lnTo>
                    <a:lnTo>
                      <a:pt x="141" y="29862"/>
                    </a:lnTo>
                    <a:lnTo>
                      <a:pt x="141" y="32715"/>
                    </a:lnTo>
                    <a:lnTo>
                      <a:pt x="121" y="34343"/>
                    </a:lnTo>
                    <a:lnTo>
                      <a:pt x="121" y="37197"/>
                    </a:lnTo>
                    <a:lnTo>
                      <a:pt x="121" y="38824"/>
                    </a:lnTo>
                    <a:lnTo>
                      <a:pt x="101" y="41698"/>
                    </a:lnTo>
                    <a:lnTo>
                      <a:pt x="101" y="43305"/>
                    </a:lnTo>
                    <a:lnTo>
                      <a:pt x="101" y="46179"/>
                    </a:lnTo>
                    <a:lnTo>
                      <a:pt x="81" y="47787"/>
                    </a:lnTo>
                    <a:lnTo>
                      <a:pt x="81" y="50660"/>
                    </a:lnTo>
                    <a:lnTo>
                      <a:pt x="81" y="52268"/>
                    </a:lnTo>
                    <a:lnTo>
                      <a:pt x="60" y="55141"/>
                    </a:lnTo>
                    <a:lnTo>
                      <a:pt x="60" y="56749"/>
                    </a:lnTo>
                    <a:lnTo>
                      <a:pt x="60" y="59622"/>
                    </a:lnTo>
                    <a:lnTo>
                      <a:pt x="40" y="61230"/>
                    </a:lnTo>
                    <a:lnTo>
                      <a:pt x="40" y="64104"/>
                    </a:lnTo>
                    <a:lnTo>
                      <a:pt x="40" y="65711"/>
                    </a:lnTo>
                    <a:lnTo>
                      <a:pt x="20" y="68565"/>
                    </a:lnTo>
                    <a:lnTo>
                      <a:pt x="20" y="70192"/>
                    </a:lnTo>
                    <a:lnTo>
                      <a:pt x="20" y="73066"/>
                    </a:lnTo>
                    <a:lnTo>
                      <a:pt x="20" y="74673"/>
                    </a:lnTo>
                    <a:lnTo>
                      <a:pt x="0" y="76402"/>
                    </a:lnTo>
                    <a:lnTo>
                      <a:pt x="6873" y="72403"/>
                    </a:lnTo>
                    <a:lnTo>
                      <a:pt x="6893" y="70715"/>
                    </a:lnTo>
                    <a:lnTo>
                      <a:pt x="6893" y="69087"/>
                    </a:lnTo>
                    <a:lnTo>
                      <a:pt x="6893" y="66234"/>
                    </a:lnTo>
                    <a:lnTo>
                      <a:pt x="6893" y="64606"/>
                    </a:lnTo>
                    <a:lnTo>
                      <a:pt x="6913" y="61752"/>
                    </a:lnTo>
                    <a:lnTo>
                      <a:pt x="6913" y="60125"/>
                    </a:lnTo>
                    <a:lnTo>
                      <a:pt x="6913" y="57271"/>
                    </a:lnTo>
                    <a:lnTo>
                      <a:pt x="6933" y="55644"/>
                    </a:lnTo>
                    <a:lnTo>
                      <a:pt x="6933" y="52770"/>
                    </a:lnTo>
                    <a:lnTo>
                      <a:pt x="6933" y="51162"/>
                    </a:lnTo>
                    <a:lnTo>
                      <a:pt x="6953" y="48289"/>
                    </a:lnTo>
                    <a:lnTo>
                      <a:pt x="6953" y="46681"/>
                    </a:lnTo>
                    <a:lnTo>
                      <a:pt x="6953" y="43828"/>
                    </a:lnTo>
                    <a:lnTo>
                      <a:pt x="6973" y="42200"/>
                    </a:lnTo>
                    <a:lnTo>
                      <a:pt x="6973" y="39347"/>
                    </a:lnTo>
                    <a:lnTo>
                      <a:pt x="6973" y="37719"/>
                    </a:lnTo>
                    <a:lnTo>
                      <a:pt x="6993" y="34866"/>
                    </a:lnTo>
                    <a:lnTo>
                      <a:pt x="6993" y="33238"/>
                    </a:lnTo>
                    <a:lnTo>
                      <a:pt x="6993" y="30384"/>
                    </a:lnTo>
                    <a:lnTo>
                      <a:pt x="6993" y="28757"/>
                    </a:lnTo>
                    <a:lnTo>
                      <a:pt x="7013" y="25903"/>
                    </a:lnTo>
                    <a:lnTo>
                      <a:pt x="7013" y="24275"/>
                    </a:lnTo>
                    <a:lnTo>
                      <a:pt x="7013" y="21422"/>
                    </a:lnTo>
                    <a:lnTo>
                      <a:pt x="7033" y="19794"/>
                    </a:lnTo>
                    <a:lnTo>
                      <a:pt x="7033" y="16941"/>
                    </a:lnTo>
                    <a:lnTo>
                      <a:pt x="7033" y="15313"/>
                    </a:lnTo>
                    <a:lnTo>
                      <a:pt x="7053" y="12440"/>
                    </a:lnTo>
                    <a:lnTo>
                      <a:pt x="7053" y="10832"/>
                    </a:lnTo>
                    <a:lnTo>
                      <a:pt x="7053" y="7979"/>
                    </a:lnTo>
                    <a:lnTo>
                      <a:pt x="7053" y="6351"/>
                    </a:lnTo>
                    <a:lnTo>
                      <a:pt x="7074" y="3497"/>
                    </a:lnTo>
                    <a:lnTo>
                      <a:pt x="7074" y="1870"/>
                    </a:lnTo>
                    <a:lnTo>
                      <a:pt x="7074" y="1"/>
                    </a:lnTo>
                    <a:close/>
                  </a:path>
                </a:pathLst>
              </a:custGeom>
              <a:solidFill>
                <a:srgbClr val="FFC7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30"/>
              <p:cNvSpPr/>
              <p:nvPr/>
            </p:nvSpPr>
            <p:spPr>
              <a:xfrm>
                <a:off x="4230475" y="1464400"/>
                <a:ext cx="178375" cy="1910050"/>
              </a:xfrm>
              <a:custGeom>
                <a:rect b="b" l="l" r="r" t="t"/>
                <a:pathLst>
                  <a:path extrusionOk="0" h="76402" w="7135">
                    <a:moveTo>
                      <a:pt x="201" y="1"/>
                    </a:moveTo>
                    <a:lnTo>
                      <a:pt x="201" y="1910"/>
                    </a:lnTo>
                    <a:lnTo>
                      <a:pt x="201" y="3517"/>
                    </a:lnTo>
                    <a:lnTo>
                      <a:pt x="181" y="6371"/>
                    </a:lnTo>
                    <a:lnTo>
                      <a:pt x="181" y="7999"/>
                    </a:lnTo>
                    <a:lnTo>
                      <a:pt x="181" y="10832"/>
                    </a:lnTo>
                    <a:lnTo>
                      <a:pt x="181" y="12460"/>
                    </a:lnTo>
                    <a:lnTo>
                      <a:pt x="161" y="15313"/>
                    </a:lnTo>
                    <a:lnTo>
                      <a:pt x="161" y="16921"/>
                    </a:lnTo>
                    <a:lnTo>
                      <a:pt x="161" y="19774"/>
                    </a:lnTo>
                    <a:lnTo>
                      <a:pt x="141" y="21402"/>
                    </a:lnTo>
                    <a:lnTo>
                      <a:pt x="141" y="24235"/>
                    </a:lnTo>
                    <a:lnTo>
                      <a:pt x="141" y="25863"/>
                    </a:lnTo>
                    <a:lnTo>
                      <a:pt x="121" y="28696"/>
                    </a:lnTo>
                    <a:lnTo>
                      <a:pt x="121" y="30324"/>
                    </a:lnTo>
                    <a:lnTo>
                      <a:pt x="121" y="33178"/>
                    </a:lnTo>
                    <a:lnTo>
                      <a:pt x="101" y="34785"/>
                    </a:lnTo>
                    <a:lnTo>
                      <a:pt x="101" y="37639"/>
                    </a:lnTo>
                    <a:lnTo>
                      <a:pt x="101" y="39266"/>
                    </a:lnTo>
                    <a:lnTo>
                      <a:pt x="81" y="42100"/>
                    </a:lnTo>
                    <a:lnTo>
                      <a:pt x="81" y="43727"/>
                    </a:lnTo>
                    <a:lnTo>
                      <a:pt x="81" y="46581"/>
                    </a:lnTo>
                    <a:lnTo>
                      <a:pt x="61" y="48188"/>
                    </a:lnTo>
                    <a:lnTo>
                      <a:pt x="61" y="51042"/>
                    </a:lnTo>
                    <a:lnTo>
                      <a:pt x="61" y="52649"/>
                    </a:lnTo>
                    <a:lnTo>
                      <a:pt x="41" y="55503"/>
                    </a:lnTo>
                    <a:lnTo>
                      <a:pt x="41" y="57111"/>
                    </a:lnTo>
                    <a:lnTo>
                      <a:pt x="41" y="59964"/>
                    </a:lnTo>
                    <a:lnTo>
                      <a:pt x="41" y="61572"/>
                    </a:lnTo>
                    <a:lnTo>
                      <a:pt x="21" y="64445"/>
                    </a:lnTo>
                    <a:lnTo>
                      <a:pt x="21" y="66053"/>
                    </a:lnTo>
                    <a:lnTo>
                      <a:pt x="0" y="68906"/>
                    </a:lnTo>
                    <a:lnTo>
                      <a:pt x="0" y="70514"/>
                    </a:lnTo>
                    <a:lnTo>
                      <a:pt x="0" y="72403"/>
                    </a:lnTo>
                    <a:lnTo>
                      <a:pt x="6913" y="76402"/>
                    </a:lnTo>
                    <a:lnTo>
                      <a:pt x="6933" y="74513"/>
                    </a:lnTo>
                    <a:lnTo>
                      <a:pt x="6933" y="72905"/>
                    </a:lnTo>
                    <a:lnTo>
                      <a:pt x="6933" y="70052"/>
                    </a:lnTo>
                    <a:lnTo>
                      <a:pt x="6933" y="68444"/>
                    </a:lnTo>
                    <a:lnTo>
                      <a:pt x="6953" y="65591"/>
                    </a:lnTo>
                    <a:lnTo>
                      <a:pt x="6953" y="63963"/>
                    </a:lnTo>
                    <a:lnTo>
                      <a:pt x="6953" y="61109"/>
                    </a:lnTo>
                    <a:lnTo>
                      <a:pt x="6973" y="59502"/>
                    </a:lnTo>
                    <a:lnTo>
                      <a:pt x="6973" y="56648"/>
                    </a:lnTo>
                    <a:lnTo>
                      <a:pt x="6973" y="55041"/>
                    </a:lnTo>
                    <a:lnTo>
                      <a:pt x="6994" y="52187"/>
                    </a:lnTo>
                    <a:lnTo>
                      <a:pt x="6994" y="50580"/>
                    </a:lnTo>
                    <a:lnTo>
                      <a:pt x="6994" y="47726"/>
                    </a:lnTo>
                    <a:lnTo>
                      <a:pt x="7014" y="46119"/>
                    </a:lnTo>
                    <a:lnTo>
                      <a:pt x="7014" y="43245"/>
                    </a:lnTo>
                    <a:lnTo>
                      <a:pt x="7014" y="41637"/>
                    </a:lnTo>
                    <a:lnTo>
                      <a:pt x="7034" y="38784"/>
                    </a:lnTo>
                    <a:lnTo>
                      <a:pt x="7034" y="37176"/>
                    </a:lnTo>
                    <a:lnTo>
                      <a:pt x="7034" y="34323"/>
                    </a:lnTo>
                    <a:lnTo>
                      <a:pt x="7054" y="32695"/>
                    </a:lnTo>
                    <a:lnTo>
                      <a:pt x="7054" y="29862"/>
                    </a:lnTo>
                    <a:lnTo>
                      <a:pt x="7054" y="28234"/>
                    </a:lnTo>
                    <a:lnTo>
                      <a:pt x="7074" y="25381"/>
                    </a:lnTo>
                    <a:lnTo>
                      <a:pt x="7074" y="23773"/>
                    </a:lnTo>
                    <a:lnTo>
                      <a:pt x="7074" y="20920"/>
                    </a:lnTo>
                    <a:lnTo>
                      <a:pt x="7094" y="19312"/>
                    </a:lnTo>
                    <a:lnTo>
                      <a:pt x="7094" y="16459"/>
                    </a:lnTo>
                    <a:lnTo>
                      <a:pt x="7094" y="14831"/>
                    </a:lnTo>
                    <a:lnTo>
                      <a:pt x="7114" y="11977"/>
                    </a:lnTo>
                    <a:lnTo>
                      <a:pt x="7114" y="10370"/>
                    </a:lnTo>
                    <a:lnTo>
                      <a:pt x="7114" y="7516"/>
                    </a:lnTo>
                    <a:lnTo>
                      <a:pt x="7114" y="5909"/>
                    </a:lnTo>
                    <a:lnTo>
                      <a:pt x="7134" y="4020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30"/>
              <p:cNvSpPr/>
              <p:nvPr/>
            </p:nvSpPr>
            <p:spPr>
              <a:xfrm>
                <a:off x="4235500" y="1364950"/>
                <a:ext cx="345150" cy="199450"/>
              </a:xfrm>
              <a:custGeom>
                <a:rect b="b" l="l" r="r" t="t"/>
                <a:pathLst>
                  <a:path extrusionOk="0" h="7978" w="13806">
                    <a:moveTo>
                      <a:pt x="6873" y="0"/>
                    </a:moveTo>
                    <a:lnTo>
                      <a:pt x="0" y="3999"/>
                    </a:lnTo>
                    <a:lnTo>
                      <a:pt x="6933" y="7978"/>
                    </a:lnTo>
                    <a:lnTo>
                      <a:pt x="13806" y="3999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0"/>
              <p:cNvSpPr/>
              <p:nvPr/>
            </p:nvSpPr>
            <p:spPr>
              <a:xfrm>
                <a:off x="4407300" y="195925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5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0"/>
              <p:cNvSpPr/>
              <p:nvPr/>
            </p:nvSpPr>
            <p:spPr>
              <a:xfrm>
                <a:off x="4407300" y="1847225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2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0"/>
              <p:cNvSpPr/>
              <p:nvPr/>
            </p:nvSpPr>
            <p:spPr>
              <a:xfrm>
                <a:off x="4406300" y="2295325"/>
                <a:ext cx="171850" cy="139700"/>
              </a:xfrm>
              <a:custGeom>
                <a:rect b="b" l="l" r="r" t="t"/>
                <a:pathLst>
                  <a:path extrusionOk="0" h="5588" w="6874">
                    <a:moveTo>
                      <a:pt x="6873" y="1"/>
                    </a:moveTo>
                    <a:lnTo>
                      <a:pt x="1" y="3960"/>
                    </a:lnTo>
                    <a:lnTo>
                      <a:pt x="1" y="5587"/>
                    </a:lnTo>
                    <a:lnTo>
                      <a:pt x="6873" y="162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0"/>
              <p:cNvSpPr/>
              <p:nvPr/>
            </p:nvSpPr>
            <p:spPr>
              <a:xfrm>
                <a:off x="4405800" y="2407350"/>
                <a:ext cx="171850" cy="139700"/>
              </a:xfrm>
              <a:custGeom>
                <a:rect b="b" l="l" r="r" t="t"/>
                <a:pathLst>
                  <a:path extrusionOk="0" h="5588" w="6874">
                    <a:moveTo>
                      <a:pt x="6873" y="1"/>
                    </a:moveTo>
                    <a:lnTo>
                      <a:pt x="1" y="3980"/>
                    </a:lnTo>
                    <a:lnTo>
                      <a:pt x="1" y="5587"/>
                    </a:lnTo>
                    <a:lnTo>
                      <a:pt x="6873" y="162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0"/>
              <p:cNvSpPr/>
              <p:nvPr/>
            </p:nvSpPr>
            <p:spPr>
              <a:xfrm>
                <a:off x="4405300" y="2519400"/>
                <a:ext cx="172350" cy="139675"/>
              </a:xfrm>
              <a:custGeom>
                <a:rect b="b" l="l" r="r" t="t"/>
                <a:pathLst>
                  <a:path extrusionOk="0" h="5587" w="6894">
                    <a:moveTo>
                      <a:pt x="6893" y="0"/>
                    </a:moveTo>
                    <a:lnTo>
                      <a:pt x="2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0"/>
              <p:cNvSpPr/>
              <p:nvPr/>
            </p:nvSpPr>
            <p:spPr>
              <a:xfrm>
                <a:off x="4403800" y="3191575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79"/>
                    </a:lnTo>
                    <a:lnTo>
                      <a:pt x="0" y="5586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0"/>
              <p:cNvSpPr/>
              <p:nvPr/>
            </p:nvSpPr>
            <p:spPr>
              <a:xfrm>
                <a:off x="4403800" y="3079525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60"/>
                    </a:lnTo>
                    <a:lnTo>
                      <a:pt x="0" y="5587"/>
                    </a:lnTo>
                    <a:lnTo>
                      <a:pt x="6873" y="162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0"/>
              <p:cNvSpPr/>
              <p:nvPr/>
            </p:nvSpPr>
            <p:spPr>
              <a:xfrm>
                <a:off x="4404300" y="2967500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80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0"/>
              <p:cNvSpPr/>
              <p:nvPr/>
            </p:nvSpPr>
            <p:spPr>
              <a:xfrm>
                <a:off x="4404300" y="2855475"/>
                <a:ext cx="172325" cy="139675"/>
              </a:xfrm>
              <a:custGeom>
                <a:rect b="b" l="l" r="r" t="t"/>
                <a:pathLst>
                  <a:path extrusionOk="0" h="5587" w="6893">
                    <a:moveTo>
                      <a:pt x="6893" y="1"/>
                    </a:moveTo>
                    <a:lnTo>
                      <a:pt x="20" y="397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0"/>
              <p:cNvSpPr/>
              <p:nvPr/>
            </p:nvSpPr>
            <p:spPr>
              <a:xfrm>
                <a:off x="4404800" y="2743450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79"/>
                    </a:lnTo>
                    <a:lnTo>
                      <a:pt x="0" y="5587"/>
                    </a:lnTo>
                    <a:lnTo>
                      <a:pt x="6873" y="160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0"/>
              <p:cNvSpPr/>
              <p:nvPr/>
            </p:nvSpPr>
            <p:spPr>
              <a:xfrm>
                <a:off x="4405300" y="2631425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0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0"/>
              <p:cNvSpPr/>
              <p:nvPr/>
            </p:nvSpPr>
            <p:spPr>
              <a:xfrm>
                <a:off x="4406300" y="2183300"/>
                <a:ext cx="171850" cy="139700"/>
              </a:xfrm>
              <a:custGeom>
                <a:rect b="b" l="l" r="r" t="t"/>
                <a:pathLst>
                  <a:path extrusionOk="0" h="5588" w="6874">
                    <a:moveTo>
                      <a:pt x="6873" y="1"/>
                    </a:moveTo>
                    <a:lnTo>
                      <a:pt x="21" y="395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0"/>
              <p:cNvSpPr/>
              <p:nvPr/>
            </p:nvSpPr>
            <p:spPr>
              <a:xfrm>
                <a:off x="4406800" y="2071275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0"/>
              <p:cNvSpPr/>
              <p:nvPr/>
            </p:nvSpPr>
            <p:spPr>
              <a:xfrm>
                <a:off x="4407800" y="173520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6"/>
                    </a:lnTo>
                    <a:lnTo>
                      <a:pt x="6873" y="160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0"/>
              <p:cNvSpPr/>
              <p:nvPr/>
            </p:nvSpPr>
            <p:spPr>
              <a:xfrm>
                <a:off x="4408325" y="1623150"/>
                <a:ext cx="171325" cy="139700"/>
              </a:xfrm>
              <a:custGeom>
                <a:rect b="b" l="l" r="r" t="t"/>
                <a:pathLst>
                  <a:path extrusionOk="0" h="5588" w="6853">
                    <a:moveTo>
                      <a:pt x="6852" y="1"/>
                    </a:moveTo>
                    <a:lnTo>
                      <a:pt x="0" y="3980"/>
                    </a:lnTo>
                    <a:lnTo>
                      <a:pt x="0" y="5587"/>
                    </a:lnTo>
                    <a:lnTo>
                      <a:pt x="6852" y="1629"/>
                    </a:lnTo>
                    <a:lnTo>
                      <a:pt x="68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0"/>
              <p:cNvSpPr/>
              <p:nvPr/>
            </p:nvSpPr>
            <p:spPr>
              <a:xfrm>
                <a:off x="4408325" y="1511125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7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0"/>
              <p:cNvSpPr/>
              <p:nvPr/>
            </p:nvSpPr>
            <p:spPr>
              <a:xfrm>
                <a:off x="4230475" y="3187050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0" y="0"/>
                    </a:moveTo>
                    <a:lnTo>
                      <a:pt x="0" y="1608"/>
                    </a:lnTo>
                    <a:lnTo>
                      <a:pt x="693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0"/>
              <p:cNvSpPr/>
              <p:nvPr/>
            </p:nvSpPr>
            <p:spPr>
              <a:xfrm>
                <a:off x="4230975" y="3075525"/>
                <a:ext cx="172850" cy="140175"/>
              </a:xfrm>
              <a:custGeom>
                <a:rect b="b" l="l" r="r" t="t"/>
                <a:pathLst>
                  <a:path extrusionOk="0" h="5607" w="6914">
                    <a:moveTo>
                      <a:pt x="1" y="0"/>
                    </a:moveTo>
                    <a:lnTo>
                      <a:pt x="1" y="1608"/>
                    </a:lnTo>
                    <a:lnTo>
                      <a:pt x="6913" y="5607"/>
                    </a:lnTo>
                    <a:lnTo>
                      <a:pt x="6913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0"/>
              <p:cNvSpPr/>
              <p:nvPr/>
            </p:nvSpPr>
            <p:spPr>
              <a:xfrm>
                <a:off x="4231475" y="2963500"/>
                <a:ext cx="172850" cy="140675"/>
              </a:xfrm>
              <a:custGeom>
                <a:rect b="b" l="l" r="r" t="t"/>
                <a:pathLst>
                  <a:path extrusionOk="0" h="5627" w="6914">
                    <a:moveTo>
                      <a:pt x="1" y="0"/>
                    </a:moveTo>
                    <a:lnTo>
                      <a:pt x="1" y="1608"/>
                    </a:lnTo>
                    <a:lnTo>
                      <a:pt x="6913" y="5627"/>
                    </a:lnTo>
                    <a:lnTo>
                      <a:pt x="6913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0"/>
              <p:cNvSpPr/>
              <p:nvPr/>
            </p:nvSpPr>
            <p:spPr>
              <a:xfrm>
                <a:off x="4231475" y="2851950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1" y="1"/>
                    </a:moveTo>
                    <a:lnTo>
                      <a:pt x="1" y="1609"/>
                    </a:lnTo>
                    <a:lnTo>
                      <a:pt x="6913" y="5607"/>
                    </a:lnTo>
                    <a:lnTo>
                      <a:pt x="693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0"/>
              <p:cNvSpPr/>
              <p:nvPr/>
            </p:nvSpPr>
            <p:spPr>
              <a:xfrm>
                <a:off x="4231975" y="2740425"/>
                <a:ext cx="172850" cy="140200"/>
              </a:xfrm>
              <a:custGeom>
                <a:rect b="b" l="l" r="r" t="t"/>
                <a:pathLst>
                  <a:path extrusionOk="0" h="5608" w="6914">
                    <a:moveTo>
                      <a:pt x="1" y="1"/>
                    </a:moveTo>
                    <a:lnTo>
                      <a:pt x="1" y="1608"/>
                    </a:lnTo>
                    <a:lnTo>
                      <a:pt x="6913" y="5607"/>
                    </a:lnTo>
                    <a:lnTo>
                      <a:pt x="691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0"/>
              <p:cNvSpPr/>
              <p:nvPr/>
            </p:nvSpPr>
            <p:spPr>
              <a:xfrm>
                <a:off x="4231975" y="2628900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21" y="1"/>
                    </a:moveTo>
                    <a:lnTo>
                      <a:pt x="1" y="1608"/>
                    </a:lnTo>
                    <a:lnTo>
                      <a:pt x="6934" y="5607"/>
                    </a:lnTo>
                    <a:lnTo>
                      <a:pt x="6934" y="4000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0"/>
              <p:cNvSpPr/>
              <p:nvPr/>
            </p:nvSpPr>
            <p:spPr>
              <a:xfrm>
                <a:off x="4232475" y="2516875"/>
                <a:ext cx="173350" cy="140700"/>
              </a:xfrm>
              <a:custGeom>
                <a:rect b="b" l="l" r="r" t="t"/>
                <a:pathLst>
                  <a:path extrusionOk="0" h="5628" w="6934">
                    <a:moveTo>
                      <a:pt x="1" y="1"/>
                    </a:moveTo>
                    <a:lnTo>
                      <a:pt x="1" y="1628"/>
                    </a:lnTo>
                    <a:lnTo>
                      <a:pt x="6914" y="5627"/>
                    </a:lnTo>
                    <a:lnTo>
                      <a:pt x="6934" y="40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4232975" y="2405350"/>
                <a:ext cx="172850" cy="140200"/>
              </a:xfrm>
              <a:custGeom>
                <a:rect b="b" l="l" r="r" t="t"/>
                <a:pathLst>
                  <a:path extrusionOk="0" h="5608" w="6914">
                    <a:moveTo>
                      <a:pt x="1" y="1"/>
                    </a:moveTo>
                    <a:lnTo>
                      <a:pt x="1" y="1628"/>
                    </a:lnTo>
                    <a:lnTo>
                      <a:pt x="6914" y="5607"/>
                    </a:lnTo>
                    <a:lnTo>
                      <a:pt x="6914" y="39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4232975" y="2293825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21" y="1"/>
                    </a:moveTo>
                    <a:lnTo>
                      <a:pt x="1" y="1608"/>
                    </a:lnTo>
                    <a:lnTo>
                      <a:pt x="6934" y="5607"/>
                    </a:lnTo>
                    <a:lnTo>
                      <a:pt x="6934" y="3999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4233500" y="2181800"/>
                <a:ext cx="173325" cy="140675"/>
              </a:xfrm>
              <a:custGeom>
                <a:rect b="b" l="l" r="r" t="t"/>
                <a:pathLst>
                  <a:path extrusionOk="0" h="5627" w="6933">
                    <a:moveTo>
                      <a:pt x="0" y="0"/>
                    </a:moveTo>
                    <a:lnTo>
                      <a:pt x="0" y="1628"/>
                    </a:lnTo>
                    <a:lnTo>
                      <a:pt x="6913" y="562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>
                <a:off x="4234000" y="2070275"/>
                <a:ext cx="172825" cy="140675"/>
              </a:xfrm>
              <a:custGeom>
                <a:rect b="b" l="l" r="r" t="t"/>
                <a:pathLst>
                  <a:path extrusionOk="0" h="5627" w="6913">
                    <a:moveTo>
                      <a:pt x="0" y="0"/>
                    </a:moveTo>
                    <a:lnTo>
                      <a:pt x="0" y="1628"/>
                    </a:lnTo>
                    <a:lnTo>
                      <a:pt x="6913" y="5627"/>
                    </a:lnTo>
                    <a:lnTo>
                      <a:pt x="691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30"/>
              <p:cNvSpPr/>
              <p:nvPr/>
            </p:nvSpPr>
            <p:spPr>
              <a:xfrm>
                <a:off x="4234000" y="1958750"/>
                <a:ext cx="173325" cy="140175"/>
              </a:xfrm>
              <a:custGeom>
                <a:rect b="b" l="l" r="r" t="t"/>
                <a:pathLst>
                  <a:path extrusionOk="0" h="5607" w="6933">
                    <a:moveTo>
                      <a:pt x="20" y="0"/>
                    </a:moveTo>
                    <a:lnTo>
                      <a:pt x="0" y="1628"/>
                    </a:lnTo>
                    <a:lnTo>
                      <a:pt x="6933" y="5607"/>
                    </a:lnTo>
                    <a:lnTo>
                      <a:pt x="6933" y="399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30"/>
              <p:cNvSpPr/>
              <p:nvPr/>
            </p:nvSpPr>
            <p:spPr>
              <a:xfrm>
                <a:off x="4234500" y="1847225"/>
                <a:ext cx="173325" cy="140175"/>
              </a:xfrm>
              <a:custGeom>
                <a:rect b="b" l="l" r="r" t="t"/>
                <a:pathLst>
                  <a:path extrusionOk="0" h="5607" w="6933">
                    <a:moveTo>
                      <a:pt x="0" y="0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30"/>
              <p:cNvSpPr/>
              <p:nvPr/>
            </p:nvSpPr>
            <p:spPr>
              <a:xfrm>
                <a:off x="4235000" y="1735200"/>
                <a:ext cx="172825" cy="140675"/>
              </a:xfrm>
              <a:custGeom>
                <a:rect b="b" l="l" r="r" t="t"/>
                <a:pathLst>
                  <a:path extrusionOk="0" h="5627" w="6913">
                    <a:moveTo>
                      <a:pt x="0" y="0"/>
                    </a:moveTo>
                    <a:lnTo>
                      <a:pt x="0" y="1628"/>
                    </a:lnTo>
                    <a:lnTo>
                      <a:pt x="6913" y="5627"/>
                    </a:lnTo>
                    <a:lnTo>
                      <a:pt x="691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4235000" y="1623650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0" y="1"/>
                    </a:moveTo>
                    <a:lnTo>
                      <a:pt x="0" y="1629"/>
                    </a:lnTo>
                    <a:lnTo>
                      <a:pt x="6933" y="5607"/>
                    </a:lnTo>
                    <a:lnTo>
                      <a:pt x="6933" y="40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30"/>
              <p:cNvSpPr/>
              <p:nvPr/>
            </p:nvSpPr>
            <p:spPr>
              <a:xfrm>
                <a:off x="4235500" y="1512125"/>
                <a:ext cx="172850" cy="140200"/>
              </a:xfrm>
              <a:custGeom>
                <a:rect b="b" l="l" r="r" t="t"/>
                <a:pathLst>
                  <a:path extrusionOk="0" h="5608" w="6914">
                    <a:moveTo>
                      <a:pt x="0" y="1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13" y="40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30"/>
              <p:cNvSpPr/>
              <p:nvPr/>
            </p:nvSpPr>
            <p:spPr>
              <a:xfrm>
                <a:off x="2676125" y="1562875"/>
                <a:ext cx="176875" cy="1909550"/>
              </a:xfrm>
              <a:custGeom>
                <a:rect b="b" l="l" r="r" t="t"/>
                <a:pathLst>
                  <a:path extrusionOk="0" h="76382" w="7075">
                    <a:moveTo>
                      <a:pt x="7074" y="0"/>
                    </a:moveTo>
                    <a:lnTo>
                      <a:pt x="202" y="3979"/>
                    </a:lnTo>
                    <a:lnTo>
                      <a:pt x="202" y="5828"/>
                    </a:lnTo>
                    <a:lnTo>
                      <a:pt x="202" y="7436"/>
                    </a:lnTo>
                    <a:lnTo>
                      <a:pt x="182" y="10309"/>
                    </a:lnTo>
                    <a:lnTo>
                      <a:pt x="182" y="11917"/>
                    </a:lnTo>
                    <a:lnTo>
                      <a:pt x="182" y="14790"/>
                    </a:lnTo>
                    <a:lnTo>
                      <a:pt x="161" y="16398"/>
                    </a:lnTo>
                    <a:lnTo>
                      <a:pt x="161" y="19271"/>
                    </a:lnTo>
                    <a:lnTo>
                      <a:pt x="161" y="20879"/>
                    </a:lnTo>
                    <a:lnTo>
                      <a:pt x="141" y="23753"/>
                    </a:lnTo>
                    <a:lnTo>
                      <a:pt x="141" y="25360"/>
                    </a:lnTo>
                    <a:lnTo>
                      <a:pt x="141" y="28234"/>
                    </a:lnTo>
                    <a:lnTo>
                      <a:pt x="121" y="29841"/>
                    </a:lnTo>
                    <a:lnTo>
                      <a:pt x="121" y="32695"/>
                    </a:lnTo>
                    <a:lnTo>
                      <a:pt x="121" y="34323"/>
                    </a:lnTo>
                    <a:lnTo>
                      <a:pt x="101" y="37176"/>
                    </a:lnTo>
                    <a:lnTo>
                      <a:pt x="101" y="38804"/>
                    </a:lnTo>
                    <a:lnTo>
                      <a:pt x="101" y="41677"/>
                    </a:lnTo>
                    <a:lnTo>
                      <a:pt x="101" y="43285"/>
                    </a:lnTo>
                    <a:lnTo>
                      <a:pt x="81" y="46158"/>
                    </a:lnTo>
                    <a:lnTo>
                      <a:pt x="81" y="47766"/>
                    </a:lnTo>
                    <a:lnTo>
                      <a:pt x="81" y="50640"/>
                    </a:lnTo>
                    <a:lnTo>
                      <a:pt x="61" y="52247"/>
                    </a:lnTo>
                    <a:lnTo>
                      <a:pt x="61" y="55121"/>
                    </a:lnTo>
                    <a:lnTo>
                      <a:pt x="61" y="56728"/>
                    </a:lnTo>
                    <a:lnTo>
                      <a:pt x="41" y="59602"/>
                    </a:lnTo>
                    <a:lnTo>
                      <a:pt x="41" y="61210"/>
                    </a:lnTo>
                    <a:lnTo>
                      <a:pt x="41" y="64083"/>
                    </a:lnTo>
                    <a:lnTo>
                      <a:pt x="21" y="65691"/>
                    </a:lnTo>
                    <a:lnTo>
                      <a:pt x="21" y="68544"/>
                    </a:lnTo>
                    <a:lnTo>
                      <a:pt x="21" y="70172"/>
                    </a:lnTo>
                    <a:lnTo>
                      <a:pt x="1" y="73045"/>
                    </a:lnTo>
                    <a:lnTo>
                      <a:pt x="1" y="74653"/>
                    </a:lnTo>
                    <a:lnTo>
                      <a:pt x="1" y="76381"/>
                    </a:lnTo>
                    <a:lnTo>
                      <a:pt x="6873" y="72382"/>
                    </a:lnTo>
                    <a:lnTo>
                      <a:pt x="6873" y="70694"/>
                    </a:lnTo>
                    <a:lnTo>
                      <a:pt x="6873" y="69067"/>
                    </a:lnTo>
                    <a:lnTo>
                      <a:pt x="6893" y="66213"/>
                    </a:lnTo>
                    <a:lnTo>
                      <a:pt x="6893" y="64585"/>
                    </a:lnTo>
                    <a:lnTo>
                      <a:pt x="6893" y="61732"/>
                    </a:lnTo>
                    <a:lnTo>
                      <a:pt x="6913" y="60104"/>
                    </a:lnTo>
                    <a:lnTo>
                      <a:pt x="6913" y="57251"/>
                    </a:lnTo>
                    <a:lnTo>
                      <a:pt x="6913" y="55623"/>
                    </a:lnTo>
                    <a:lnTo>
                      <a:pt x="6933" y="52750"/>
                    </a:lnTo>
                    <a:lnTo>
                      <a:pt x="6933" y="51142"/>
                    </a:lnTo>
                    <a:lnTo>
                      <a:pt x="6933" y="48268"/>
                    </a:lnTo>
                    <a:lnTo>
                      <a:pt x="6954" y="46661"/>
                    </a:lnTo>
                    <a:lnTo>
                      <a:pt x="6954" y="43787"/>
                    </a:lnTo>
                    <a:lnTo>
                      <a:pt x="6954" y="42200"/>
                    </a:lnTo>
                    <a:lnTo>
                      <a:pt x="6974" y="39326"/>
                    </a:lnTo>
                    <a:lnTo>
                      <a:pt x="6974" y="37698"/>
                    </a:lnTo>
                    <a:lnTo>
                      <a:pt x="6974" y="34845"/>
                    </a:lnTo>
                    <a:lnTo>
                      <a:pt x="6974" y="33217"/>
                    </a:lnTo>
                    <a:lnTo>
                      <a:pt x="6994" y="30364"/>
                    </a:lnTo>
                    <a:lnTo>
                      <a:pt x="6994" y="28736"/>
                    </a:lnTo>
                    <a:lnTo>
                      <a:pt x="6994" y="25883"/>
                    </a:lnTo>
                    <a:lnTo>
                      <a:pt x="7014" y="24255"/>
                    </a:lnTo>
                    <a:lnTo>
                      <a:pt x="7014" y="21402"/>
                    </a:lnTo>
                    <a:lnTo>
                      <a:pt x="7014" y="19774"/>
                    </a:lnTo>
                    <a:lnTo>
                      <a:pt x="7034" y="16920"/>
                    </a:lnTo>
                    <a:lnTo>
                      <a:pt x="7034" y="15293"/>
                    </a:lnTo>
                    <a:lnTo>
                      <a:pt x="7034" y="12419"/>
                    </a:lnTo>
                    <a:lnTo>
                      <a:pt x="7054" y="10812"/>
                    </a:lnTo>
                    <a:lnTo>
                      <a:pt x="7054" y="7958"/>
                    </a:lnTo>
                    <a:lnTo>
                      <a:pt x="7054" y="6330"/>
                    </a:lnTo>
                    <a:lnTo>
                      <a:pt x="7074" y="3477"/>
                    </a:lnTo>
                    <a:lnTo>
                      <a:pt x="7074" y="1849"/>
                    </a:lnTo>
                    <a:lnTo>
                      <a:pt x="7074" y="0"/>
                    </a:lnTo>
                    <a:close/>
                  </a:path>
                </a:pathLst>
              </a:custGeom>
              <a:solidFill>
                <a:srgbClr val="18A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>
                <a:off x="2502800" y="1562875"/>
                <a:ext cx="178375" cy="1909550"/>
              </a:xfrm>
              <a:custGeom>
                <a:rect b="b" l="l" r="r" t="t"/>
                <a:pathLst>
                  <a:path extrusionOk="0" h="76382" w="7135">
                    <a:moveTo>
                      <a:pt x="222" y="0"/>
                    </a:moveTo>
                    <a:lnTo>
                      <a:pt x="202" y="1889"/>
                    </a:lnTo>
                    <a:lnTo>
                      <a:pt x="202" y="3497"/>
                    </a:lnTo>
                    <a:lnTo>
                      <a:pt x="202" y="6350"/>
                    </a:lnTo>
                    <a:lnTo>
                      <a:pt x="202" y="7978"/>
                    </a:lnTo>
                    <a:lnTo>
                      <a:pt x="182" y="10812"/>
                    </a:lnTo>
                    <a:lnTo>
                      <a:pt x="182" y="12439"/>
                    </a:lnTo>
                    <a:lnTo>
                      <a:pt x="162" y="15293"/>
                    </a:lnTo>
                    <a:lnTo>
                      <a:pt x="162" y="16900"/>
                    </a:lnTo>
                    <a:lnTo>
                      <a:pt x="162" y="19754"/>
                    </a:lnTo>
                    <a:lnTo>
                      <a:pt x="162" y="21381"/>
                    </a:lnTo>
                    <a:lnTo>
                      <a:pt x="142" y="24215"/>
                    </a:lnTo>
                    <a:lnTo>
                      <a:pt x="142" y="25842"/>
                    </a:lnTo>
                    <a:lnTo>
                      <a:pt x="142" y="28676"/>
                    </a:lnTo>
                    <a:lnTo>
                      <a:pt x="122" y="30304"/>
                    </a:lnTo>
                    <a:lnTo>
                      <a:pt x="122" y="33157"/>
                    </a:lnTo>
                    <a:lnTo>
                      <a:pt x="122" y="34765"/>
                    </a:lnTo>
                    <a:lnTo>
                      <a:pt x="101" y="37618"/>
                    </a:lnTo>
                    <a:lnTo>
                      <a:pt x="101" y="39246"/>
                    </a:lnTo>
                    <a:lnTo>
                      <a:pt x="101" y="42079"/>
                    </a:lnTo>
                    <a:lnTo>
                      <a:pt x="81" y="43707"/>
                    </a:lnTo>
                    <a:lnTo>
                      <a:pt x="81" y="46560"/>
                    </a:lnTo>
                    <a:lnTo>
                      <a:pt x="81" y="48168"/>
                    </a:lnTo>
                    <a:lnTo>
                      <a:pt x="61" y="51021"/>
                    </a:lnTo>
                    <a:lnTo>
                      <a:pt x="61" y="52629"/>
                    </a:lnTo>
                    <a:lnTo>
                      <a:pt x="61" y="55482"/>
                    </a:lnTo>
                    <a:lnTo>
                      <a:pt x="61" y="57090"/>
                    </a:lnTo>
                    <a:lnTo>
                      <a:pt x="41" y="59944"/>
                    </a:lnTo>
                    <a:lnTo>
                      <a:pt x="41" y="61551"/>
                    </a:lnTo>
                    <a:lnTo>
                      <a:pt x="21" y="64425"/>
                    </a:lnTo>
                    <a:lnTo>
                      <a:pt x="21" y="66032"/>
                    </a:lnTo>
                    <a:lnTo>
                      <a:pt x="21" y="68886"/>
                    </a:lnTo>
                    <a:lnTo>
                      <a:pt x="21" y="70493"/>
                    </a:lnTo>
                    <a:lnTo>
                      <a:pt x="1" y="72382"/>
                    </a:lnTo>
                    <a:lnTo>
                      <a:pt x="6934" y="76381"/>
                    </a:lnTo>
                    <a:lnTo>
                      <a:pt x="6934" y="74492"/>
                    </a:lnTo>
                    <a:lnTo>
                      <a:pt x="6934" y="72885"/>
                    </a:lnTo>
                    <a:lnTo>
                      <a:pt x="6954" y="70031"/>
                    </a:lnTo>
                    <a:lnTo>
                      <a:pt x="6954" y="68424"/>
                    </a:lnTo>
                    <a:lnTo>
                      <a:pt x="6954" y="65570"/>
                    </a:lnTo>
                    <a:lnTo>
                      <a:pt x="6974" y="63942"/>
                    </a:lnTo>
                    <a:lnTo>
                      <a:pt x="6974" y="61089"/>
                    </a:lnTo>
                    <a:lnTo>
                      <a:pt x="6974" y="59481"/>
                    </a:lnTo>
                    <a:lnTo>
                      <a:pt x="6994" y="56628"/>
                    </a:lnTo>
                    <a:lnTo>
                      <a:pt x="6994" y="55020"/>
                    </a:lnTo>
                    <a:lnTo>
                      <a:pt x="6994" y="52167"/>
                    </a:lnTo>
                    <a:lnTo>
                      <a:pt x="7014" y="50559"/>
                    </a:lnTo>
                    <a:lnTo>
                      <a:pt x="7014" y="47706"/>
                    </a:lnTo>
                    <a:lnTo>
                      <a:pt x="7014" y="46098"/>
                    </a:lnTo>
                    <a:lnTo>
                      <a:pt x="7034" y="43225"/>
                    </a:lnTo>
                    <a:lnTo>
                      <a:pt x="7034" y="41617"/>
                    </a:lnTo>
                    <a:lnTo>
                      <a:pt x="7034" y="38764"/>
                    </a:lnTo>
                    <a:lnTo>
                      <a:pt x="7034" y="37156"/>
                    </a:lnTo>
                    <a:lnTo>
                      <a:pt x="7054" y="34302"/>
                    </a:lnTo>
                    <a:lnTo>
                      <a:pt x="7054" y="32675"/>
                    </a:lnTo>
                    <a:lnTo>
                      <a:pt x="7054" y="29841"/>
                    </a:lnTo>
                    <a:lnTo>
                      <a:pt x="7074" y="28214"/>
                    </a:lnTo>
                    <a:lnTo>
                      <a:pt x="7074" y="25360"/>
                    </a:lnTo>
                    <a:lnTo>
                      <a:pt x="7074" y="23753"/>
                    </a:lnTo>
                    <a:lnTo>
                      <a:pt x="7094" y="20899"/>
                    </a:lnTo>
                    <a:lnTo>
                      <a:pt x="7094" y="19292"/>
                    </a:lnTo>
                    <a:lnTo>
                      <a:pt x="7094" y="16438"/>
                    </a:lnTo>
                    <a:lnTo>
                      <a:pt x="7115" y="14810"/>
                    </a:lnTo>
                    <a:lnTo>
                      <a:pt x="7115" y="11957"/>
                    </a:lnTo>
                    <a:lnTo>
                      <a:pt x="7115" y="10349"/>
                    </a:lnTo>
                    <a:lnTo>
                      <a:pt x="7135" y="7496"/>
                    </a:lnTo>
                    <a:lnTo>
                      <a:pt x="7135" y="5888"/>
                    </a:lnTo>
                    <a:lnTo>
                      <a:pt x="7135" y="3979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>
                <a:off x="2508350" y="1462900"/>
                <a:ext cx="344650" cy="199475"/>
              </a:xfrm>
              <a:custGeom>
                <a:rect b="b" l="l" r="r" t="t"/>
                <a:pathLst>
                  <a:path extrusionOk="0" h="7979" w="13786">
                    <a:moveTo>
                      <a:pt x="6872" y="1"/>
                    </a:moveTo>
                    <a:lnTo>
                      <a:pt x="0" y="3999"/>
                    </a:lnTo>
                    <a:lnTo>
                      <a:pt x="6913" y="7978"/>
                    </a:lnTo>
                    <a:lnTo>
                      <a:pt x="13785" y="3999"/>
                    </a:lnTo>
                    <a:lnTo>
                      <a:pt x="6872" y="1"/>
                    </a:lnTo>
                    <a:close/>
                  </a:path>
                </a:pathLst>
              </a:custGeom>
              <a:solidFill>
                <a:srgbClr val="28BE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2679650" y="2057200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80"/>
                    </a:lnTo>
                    <a:lnTo>
                      <a:pt x="0" y="5587"/>
                    </a:lnTo>
                    <a:lnTo>
                      <a:pt x="6873" y="1629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2680150" y="1945175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3" y="1"/>
                    </a:moveTo>
                    <a:lnTo>
                      <a:pt x="0" y="397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30"/>
              <p:cNvSpPr/>
              <p:nvPr/>
            </p:nvSpPr>
            <p:spPr>
              <a:xfrm>
                <a:off x="2678650" y="2393300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5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30"/>
              <p:cNvSpPr/>
              <p:nvPr/>
            </p:nvSpPr>
            <p:spPr>
              <a:xfrm>
                <a:off x="2678650" y="2505325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7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30"/>
              <p:cNvSpPr/>
              <p:nvPr/>
            </p:nvSpPr>
            <p:spPr>
              <a:xfrm>
                <a:off x="2678150" y="2617850"/>
                <a:ext cx="171825" cy="139200"/>
              </a:xfrm>
              <a:custGeom>
                <a:rect b="b" l="l" r="r" t="t"/>
                <a:pathLst>
                  <a:path extrusionOk="0" h="5568" w="6873">
                    <a:moveTo>
                      <a:pt x="6873" y="1"/>
                    </a:moveTo>
                    <a:lnTo>
                      <a:pt x="0" y="3959"/>
                    </a:lnTo>
                    <a:lnTo>
                      <a:pt x="0" y="5567"/>
                    </a:lnTo>
                    <a:lnTo>
                      <a:pt x="6873" y="158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30"/>
              <p:cNvSpPr/>
              <p:nvPr/>
            </p:nvSpPr>
            <p:spPr>
              <a:xfrm>
                <a:off x="2676125" y="3289525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1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0"/>
              <p:cNvSpPr/>
              <p:nvPr/>
            </p:nvSpPr>
            <p:spPr>
              <a:xfrm>
                <a:off x="2676625" y="317750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5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30"/>
              <p:cNvSpPr/>
              <p:nvPr/>
            </p:nvSpPr>
            <p:spPr>
              <a:xfrm>
                <a:off x="2676625" y="3065475"/>
                <a:ext cx="172350" cy="139675"/>
              </a:xfrm>
              <a:custGeom>
                <a:rect b="b" l="l" r="r" t="t"/>
                <a:pathLst>
                  <a:path extrusionOk="0" h="5587" w="6894">
                    <a:moveTo>
                      <a:pt x="6893" y="0"/>
                    </a:moveTo>
                    <a:lnTo>
                      <a:pt x="2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9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30"/>
              <p:cNvSpPr/>
              <p:nvPr/>
            </p:nvSpPr>
            <p:spPr>
              <a:xfrm>
                <a:off x="2677125" y="295345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0"/>
              <p:cNvSpPr/>
              <p:nvPr/>
            </p:nvSpPr>
            <p:spPr>
              <a:xfrm>
                <a:off x="2677650" y="2841400"/>
                <a:ext cx="171825" cy="139700"/>
              </a:xfrm>
              <a:custGeom>
                <a:rect b="b" l="l" r="r" t="t"/>
                <a:pathLst>
                  <a:path extrusionOk="0" h="5588" w="6873">
                    <a:moveTo>
                      <a:pt x="6872" y="1"/>
                    </a:moveTo>
                    <a:lnTo>
                      <a:pt x="0" y="3980"/>
                    </a:lnTo>
                    <a:lnTo>
                      <a:pt x="0" y="5587"/>
                    </a:lnTo>
                    <a:lnTo>
                      <a:pt x="6872" y="1609"/>
                    </a:lnTo>
                    <a:lnTo>
                      <a:pt x="6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0"/>
              <p:cNvSpPr/>
              <p:nvPr/>
            </p:nvSpPr>
            <p:spPr>
              <a:xfrm>
                <a:off x="2677650" y="2729375"/>
                <a:ext cx="172325" cy="139700"/>
              </a:xfrm>
              <a:custGeom>
                <a:rect b="b" l="l" r="r" t="t"/>
                <a:pathLst>
                  <a:path extrusionOk="0" h="5588" w="6893">
                    <a:moveTo>
                      <a:pt x="6893" y="1"/>
                    </a:moveTo>
                    <a:lnTo>
                      <a:pt x="20" y="3980"/>
                    </a:lnTo>
                    <a:lnTo>
                      <a:pt x="0" y="5587"/>
                    </a:lnTo>
                    <a:lnTo>
                      <a:pt x="6872" y="1608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0"/>
              <p:cNvSpPr/>
              <p:nvPr/>
            </p:nvSpPr>
            <p:spPr>
              <a:xfrm>
                <a:off x="2679150" y="2281275"/>
                <a:ext cx="171825" cy="139675"/>
              </a:xfrm>
              <a:custGeom>
                <a:rect b="b" l="l" r="r" t="t"/>
                <a:pathLst>
                  <a:path extrusionOk="0" h="5587" w="6873">
                    <a:moveTo>
                      <a:pt x="6873" y="0"/>
                    </a:moveTo>
                    <a:lnTo>
                      <a:pt x="0" y="3959"/>
                    </a:lnTo>
                    <a:lnTo>
                      <a:pt x="0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0"/>
              <p:cNvSpPr/>
              <p:nvPr/>
            </p:nvSpPr>
            <p:spPr>
              <a:xfrm>
                <a:off x="2679150" y="2169225"/>
                <a:ext cx="172325" cy="139700"/>
              </a:xfrm>
              <a:custGeom>
                <a:rect b="b" l="l" r="r" t="t"/>
                <a:pathLst>
                  <a:path extrusionOk="0" h="5588" w="6893">
                    <a:moveTo>
                      <a:pt x="6893" y="1"/>
                    </a:moveTo>
                    <a:lnTo>
                      <a:pt x="20" y="3980"/>
                    </a:lnTo>
                    <a:lnTo>
                      <a:pt x="0" y="5587"/>
                    </a:lnTo>
                    <a:lnTo>
                      <a:pt x="6873" y="1629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0"/>
              <p:cNvSpPr/>
              <p:nvPr/>
            </p:nvSpPr>
            <p:spPr>
              <a:xfrm>
                <a:off x="2680150" y="1833150"/>
                <a:ext cx="172350" cy="139675"/>
              </a:xfrm>
              <a:custGeom>
                <a:rect b="b" l="l" r="r" t="t"/>
                <a:pathLst>
                  <a:path extrusionOk="0" h="5587" w="6894">
                    <a:moveTo>
                      <a:pt x="6893" y="1"/>
                    </a:moveTo>
                    <a:lnTo>
                      <a:pt x="21" y="3979"/>
                    </a:lnTo>
                    <a:lnTo>
                      <a:pt x="0" y="5587"/>
                    </a:lnTo>
                    <a:lnTo>
                      <a:pt x="6873" y="1608"/>
                    </a:lnTo>
                    <a:lnTo>
                      <a:pt x="689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0"/>
              <p:cNvSpPr/>
              <p:nvPr/>
            </p:nvSpPr>
            <p:spPr>
              <a:xfrm>
                <a:off x="2680650" y="1721125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0"/>
              <p:cNvSpPr/>
              <p:nvPr/>
            </p:nvSpPr>
            <p:spPr>
              <a:xfrm>
                <a:off x="2681150" y="1609100"/>
                <a:ext cx="171850" cy="139675"/>
              </a:xfrm>
              <a:custGeom>
                <a:rect b="b" l="l" r="r" t="t"/>
                <a:pathLst>
                  <a:path extrusionOk="0" h="5587" w="6874">
                    <a:moveTo>
                      <a:pt x="6873" y="0"/>
                    </a:moveTo>
                    <a:lnTo>
                      <a:pt x="1" y="3979"/>
                    </a:lnTo>
                    <a:lnTo>
                      <a:pt x="1" y="5587"/>
                    </a:lnTo>
                    <a:lnTo>
                      <a:pt x="6873" y="1628"/>
                    </a:lnTo>
                    <a:lnTo>
                      <a:pt x="68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0"/>
              <p:cNvSpPr/>
              <p:nvPr/>
            </p:nvSpPr>
            <p:spPr>
              <a:xfrm>
                <a:off x="2503325" y="3285000"/>
                <a:ext cx="172825" cy="140200"/>
              </a:xfrm>
              <a:custGeom>
                <a:rect b="b" l="l" r="r" t="t"/>
                <a:pathLst>
                  <a:path extrusionOk="0" h="5608" w="6913">
                    <a:moveTo>
                      <a:pt x="0" y="1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13" y="40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0"/>
              <p:cNvSpPr/>
              <p:nvPr/>
            </p:nvSpPr>
            <p:spPr>
              <a:xfrm>
                <a:off x="2503325" y="3173475"/>
                <a:ext cx="173325" cy="140200"/>
              </a:xfrm>
              <a:custGeom>
                <a:rect b="b" l="l" r="r" t="t"/>
                <a:pathLst>
                  <a:path extrusionOk="0" h="5608" w="6933">
                    <a:moveTo>
                      <a:pt x="0" y="1"/>
                    </a:moveTo>
                    <a:lnTo>
                      <a:pt x="0" y="1608"/>
                    </a:lnTo>
                    <a:lnTo>
                      <a:pt x="6933" y="5607"/>
                    </a:lnTo>
                    <a:lnTo>
                      <a:pt x="6933" y="40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0"/>
              <p:cNvSpPr/>
              <p:nvPr/>
            </p:nvSpPr>
            <p:spPr>
              <a:xfrm>
                <a:off x="2503825" y="3061450"/>
                <a:ext cx="173325" cy="140700"/>
              </a:xfrm>
              <a:custGeom>
                <a:rect b="b" l="l" r="r" t="t"/>
                <a:pathLst>
                  <a:path extrusionOk="0" h="5628" w="6933">
                    <a:moveTo>
                      <a:pt x="0" y="1"/>
                    </a:moveTo>
                    <a:lnTo>
                      <a:pt x="0" y="1608"/>
                    </a:lnTo>
                    <a:lnTo>
                      <a:pt x="6913" y="5627"/>
                    </a:lnTo>
                    <a:lnTo>
                      <a:pt x="6933" y="39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0"/>
              <p:cNvSpPr/>
              <p:nvPr/>
            </p:nvSpPr>
            <p:spPr>
              <a:xfrm>
                <a:off x="2504325" y="2949925"/>
                <a:ext cx="172825" cy="140175"/>
              </a:xfrm>
              <a:custGeom>
                <a:rect b="b" l="l" r="r" t="t"/>
                <a:pathLst>
                  <a:path extrusionOk="0" h="5607" w="6913">
                    <a:moveTo>
                      <a:pt x="0" y="0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1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0"/>
              <p:cNvSpPr/>
              <p:nvPr/>
            </p:nvSpPr>
            <p:spPr>
              <a:xfrm>
                <a:off x="2504325" y="2838400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0" y="0"/>
                    </a:moveTo>
                    <a:lnTo>
                      <a:pt x="0" y="1608"/>
                    </a:lnTo>
                    <a:lnTo>
                      <a:pt x="693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0"/>
              <p:cNvSpPr/>
              <p:nvPr/>
            </p:nvSpPr>
            <p:spPr>
              <a:xfrm>
                <a:off x="2504825" y="2726875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0" y="0"/>
                    </a:moveTo>
                    <a:lnTo>
                      <a:pt x="0" y="1608"/>
                    </a:lnTo>
                    <a:lnTo>
                      <a:pt x="691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0"/>
              <p:cNvSpPr/>
              <p:nvPr/>
            </p:nvSpPr>
            <p:spPr>
              <a:xfrm>
                <a:off x="2504825" y="2614850"/>
                <a:ext cx="173350" cy="140675"/>
              </a:xfrm>
              <a:custGeom>
                <a:rect b="b" l="l" r="r" t="t"/>
                <a:pathLst>
                  <a:path extrusionOk="0" h="5627" w="6934">
                    <a:moveTo>
                      <a:pt x="20" y="0"/>
                    </a:moveTo>
                    <a:lnTo>
                      <a:pt x="0" y="1628"/>
                    </a:lnTo>
                    <a:lnTo>
                      <a:pt x="6933" y="5627"/>
                    </a:lnTo>
                    <a:lnTo>
                      <a:pt x="6933" y="4019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0"/>
              <p:cNvSpPr/>
              <p:nvPr/>
            </p:nvSpPr>
            <p:spPr>
              <a:xfrm>
                <a:off x="2505325" y="2503325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0" y="0"/>
                    </a:moveTo>
                    <a:lnTo>
                      <a:pt x="0" y="1628"/>
                    </a:lnTo>
                    <a:lnTo>
                      <a:pt x="6933" y="5607"/>
                    </a:lnTo>
                    <a:lnTo>
                      <a:pt x="6933" y="39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0"/>
              <p:cNvSpPr/>
              <p:nvPr/>
            </p:nvSpPr>
            <p:spPr>
              <a:xfrm>
                <a:off x="2505825" y="2391800"/>
                <a:ext cx="172850" cy="140175"/>
              </a:xfrm>
              <a:custGeom>
                <a:rect b="b" l="l" r="r" t="t"/>
                <a:pathLst>
                  <a:path extrusionOk="0" h="5607" w="6914">
                    <a:moveTo>
                      <a:pt x="1" y="0"/>
                    </a:moveTo>
                    <a:lnTo>
                      <a:pt x="1" y="1608"/>
                    </a:lnTo>
                    <a:lnTo>
                      <a:pt x="6913" y="5607"/>
                    </a:lnTo>
                    <a:lnTo>
                      <a:pt x="6913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0"/>
              <p:cNvSpPr/>
              <p:nvPr/>
            </p:nvSpPr>
            <p:spPr>
              <a:xfrm>
                <a:off x="2505825" y="2279750"/>
                <a:ext cx="173350" cy="140700"/>
              </a:xfrm>
              <a:custGeom>
                <a:rect b="b" l="l" r="r" t="t"/>
                <a:pathLst>
                  <a:path extrusionOk="0" h="5628" w="6934">
                    <a:moveTo>
                      <a:pt x="21" y="1"/>
                    </a:moveTo>
                    <a:lnTo>
                      <a:pt x="1" y="1629"/>
                    </a:lnTo>
                    <a:lnTo>
                      <a:pt x="6933" y="5627"/>
                    </a:lnTo>
                    <a:lnTo>
                      <a:pt x="6933" y="4000"/>
                    </a:lnTo>
                    <a:lnTo>
                      <a:pt x="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0"/>
              <p:cNvSpPr/>
              <p:nvPr/>
            </p:nvSpPr>
            <p:spPr>
              <a:xfrm>
                <a:off x="2506325" y="2168225"/>
                <a:ext cx="173350" cy="140700"/>
              </a:xfrm>
              <a:custGeom>
                <a:rect b="b" l="l" r="r" t="t"/>
                <a:pathLst>
                  <a:path extrusionOk="0" h="5628" w="6934">
                    <a:moveTo>
                      <a:pt x="1" y="1"/>
                    </a:moveTo>
                    <a:lnTo>
                      <a:pt x="1" y="1628"/>
                    </a:lnTo>
                    <a:lnTo>
                      <a:pt x="6913" y="5627"/>
                    </a:lnTo>
                    <a:lnTo>
                      <a:pt x="693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0"/>
              <p:cNvSpPr/>
              <p:nvPr/>
            </p:nvSpPr>
            <p:spPr>
              <a:xfrm>
                <a:off x="2506825" y="2056700"/>
                <a:ext cx="172850" cy="140200"/>
              </a:xfrm>
              <a:custGeom>
                <a:rect b="b" l="l" r="r" t="t"/>
                <a:pathLst>
                  <a:path extrusionOk="0" h="5608" w="6914">
                    <a:moveTo>
                      <a:pt x="1" y="1"/>
                    </a:moveTo>
                    <a:lnTo>
                      <a:pt x="1" y="1628"/>
                    </a:lnTo>
                    <a:lnTo>
                      <a:pt x="6913" y="5607"/>
                    </a:lnTo>
                    <a:lnTo>
                      <a:pt x="691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0"/>
              <p:cNvSpPr/>
              <p:nvPr/>
            </p:nvSpPr>
            <p:spPr>
              <a:xfrm>
                <a:off x="2506825" y="1945175"/>
                <a:ext cx="173350" cy="140200"/>
              </a:xfrm>
              <a:custGeom>
                <a:rect b="b" l="l" r="r" t="t"/>
                <a:pathLst>
                  <a:path extrusionOk="0" h="5608" w="6934">
                    <a:moveTo>
                      <a:pt x="1" y="1"/>
                    </a:moveTo>
                    <a:lnTo>
                      <a:pt x="1" y="1608"/>
                    </a:lnTo>
                    <a:lnTo>
                      <a:pt x="6933" y="5607"/>
                    </a:lnTo>
                    <a:lnTo>
                      <a:pt x="6933" y="400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0"/>
              <p:cNvSpPr/>
              <p:nvPr/>
            </p:nvSpPr>
            <p:spPr>
              <a:xfrm>
                <a:off x="2507325" y="1833150"/>
                <a:ext cx="173350" cy="140700"/>
              </a:xfrm>
              <a:custGeom>
                <a:rect b="b" l="l" r="r" t="t"/>
                <a:pathLst>
                  <a:path extrusionOk="0" h="5628" w="6934">
                    <a:moveTo>
                      <a:pt x="1" y="1"/>
                    </a:moveTo>
                    <a:lnTo>
                      <a:pt x="1" y="1628"/>
                    </a:lnTo>
                    <a:lnTo>
                      <a:pt x="6913" y="5627"/>
                    </a:lnTo>
                    <a:lnTo>
                      <a:pt x="6934" y="399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0"/>
              <p:cNvSpPr/>
              <p:nvPr/>
            </p:nvSpPr>
            <p:spPr>
              <a:xfrm>
                <a:off x="2507825" y="1721625"/>
                <a:ext cx="172850" cy="140175"/>
              </a:xfrm>
              <a:custGeom>
                <a:rect b="b" l="l" r="r" t="t"/>
                <a:pathLst>
                  <a:path extrusionOk="0" h="5607" w="6914">
                    <a:moveTo>
                      <a:pt x="1" y="0"/>
                    </a:moveTo>
                    <a:lnTo>
                      <a:pt x="1" y="1628"/>
                    </a:lnTo>
                    <a:lnTo>
                      <a:pt x="6914" y="5607"/>
                    </a:lnTo>
                    <a:lnTo>
                      <a:pt x="6914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0"/>
              <p:cNvSpPr/>
              <p:nvPr/>
            </p:nvSpPr>
            <p:spPr>
              <a:xfrm>
                <a:off x="2507825" y="1610100"/>
                <a:ext cx="173350" cy="140175"/>
              </a:xfrm>
              <a:custGeom>
                <a:rect b="b" l="l" r="r" t="t"/>
                <a:pathLst>
                  <a:path extrusionOk="0" h="5607" w="6934">
                    <a:moveTo>
                      <a:pt x="1" y="0"/>
                    </a:moveTo>
                    <a:lnTo>
                      <a:pt x="1" y="1608"/>
                    </a:lnTo>
                    <a:lnTo>
                      <a:pt x="6934" y="5607"/>
                    </a:lnTo>
                    <a:lnTo>
                      <a:pt x="6934" y="399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0"/>
              <p:cNvSpPr/>
              <p:nvPr/>
            </p:nvSpPr>
            <p:spPr>
              <a:xfrm>
                <a:off x="4912200" y="2565100"/>
                <a:ext cx="295925" cy="1134400"/>
              </a:xfrm>
              <a:custGeom>
                <a:rect b="b" l="l" r="r" t="t"/>
                <a:pathLst>
                  <a:path extrusionOk="0" h="45376" w="11837">
                    <a:moveTo>
                      <a:pt x="11836" y="1"/>
                    </a:moveTo>
                    <a:lnTo>
                      <a:pt x="101" y="6813"/>
                    </a:lnTo>
                    <a:lnTo>
                      <a:pt x="0" y="45375"/>
                    </a:lnTo>
                    <a:lnTo>
                      <a:pt x="11716" y="38563"/>
                    </a:lnTo>
                    <a:lnTo>
                      <a:pt x="11836" y="1"/>
                    </a:lnTo>
                    <a:close/>
                  </a:path>
                </a:pathLst>
              </a:custGeom>
              <a:solidFill>
                <a:srgbClr val="28BE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0"/>
              <p:cNvSpPr/>
              <p:nvPr/>
            </p:nvSpPr>
            <p:spPr>
              <a:xfrm>
                <a:off x="4616800" y="2565100"/>
                <a:ext cx="297925" cy="1134400"/>
              </a:xfrm>
              <a:custGeom>
                <a:rect b="b" l="l" r="r" t="t"/>
                <a:pathLst>
                  <a:path extrusionOk="0" h="45376" w="11917">
                    <a:moveTo>
                      <a:pt x="101" y="1"/>
                    </a:moveTo>
                    <a:lnTo>
                      <a:pt x="0" y="38563"/>
                    </a:lnTo>
                    <a:lnTo>
                      <a:pt x="11816" y="45375"/>
                    </a:lnTo>
                    <a:lnTo>
                      <a:pt x="11917" y="681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0"/>
              <p:cNvSpPr/>
              <p:nvPr/>
            </p:nvSpPr>
            <p:spPr>
              <a:xfrm>
                <a:off x="4619300" y="2394800"/>
                <a:ext cx="588825" cy="340625"/>
              </a:xfrm>
              <a:custGeom>
                <a:rect b="b" l="l" r="r" t="t"/>
                <a:pathLst>
                  <a:path extrusionOk="0" h="13625" w="23553">
                    <a:moveTo>
                      <a:pt x="11736" y="1"/>
                    </a:moveTo>
                    <a:lnTo>
                      <a:pt x="1" y="6813"/>
                    </a:lnTo>
                    <a:lnTo>
                      <a:pt x="11817" y="13625"/>
                    </a:lnTo>
                    <a:lnTo>
                      <a:pt x="23552" y="6813"/>
                    </a:lnTo>
                    <a:lnTo>
                      <a:pt x="11736" y="1"/>
                    </a:lnTo>
                    <a:close/>
                  </a:path>
                </a:pathLst>
              </a:custGeom>
              <a:solidFill>
                <a:srgbClr val="18A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0"/>
              <p:cNvSpPr/>
              <p:nvPr/>
            </p:nvSpPr>
            <p:spPr>
              <a:xfrm>
                <a:off x="4914200" y="2467650"/>
                <a:ext cx="224100" cy="223075"/>
              </a:xfrm>
              <a:custGeom>
                <a:rect b="b" l="l" r="r" t="t"/>
                <a:pathLst>
                  <a:path extrusionOk="0" h="8923" w="8964">
                    <a:moveTo>
                      <a:pt x="8963" y="0"/>
                    </a:moveTo>
                    <a:lnTo>
                      <a:pt x="21" y="5205"/>
                    </a:lnTo>
                    <a:lnTo>
                      <a:pt x="1" y="8922"/>
                    </a:lnTo>
                    <a:lnTo>
                      <a:pt x="8963" y="3718"/>
                    </a:lnTo>
                    <a:lnTo>
                      <a:pt x="8963" y="0"/>
                    </a:lnTo>
                    <a:close/>
                  </a:path>
                </a:pathLst>
              </a:custGeom>
              <a:solidFill>
                <a:srgbClr val="28BE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0"/>
              <p:cNvSpPr/>
              <p:nvPr/>
            </p:nvSpPr>
            <p:spPr>
              <a:xfrm>
                <a:off x="4689150" y="2467650"/>
                <a:ext cx="225575" cy="223075"/>
              </a:xfrm>
              <a:custGeom>
                <a:rect b="b" l="l" r="r" t="t"/>
                <a:pathLst>
                  <a:path extrusionOk="0" h="8923" w="9023">
                    <a:moveTo>
                      <a:pt x="20" y="0"/>
                    </a:moveTo>
                    <a:lnTo>
                      <a:pt x="0" y="3718"/>
                    </a:lnTo>
                    <a:lnTo>
                      <a:pt x="9003" y="8922"/>
                    </a:lnTo>
                    <a:lnTo>
                      <a:pt x="9023" y="520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0"/>
              <p:cNvSpPr/>
              <p:nvPr/>
            </p:nvSpPr>
            <p:spPr>
              <a:xfrm>
                <a:off x="4689650" y="2337525"/>
                <a:ext cx="448650" cy="260250"/>
              </a:xfrm>
              <a:custGeom>
                <a:rect b="b" l="l" r="r" t="t"/>
                <a:pathLst>
                  <a:path extrusionOk="0" h="10410" w="17946">
                    <a:moveTo>
                      <a:pt x="8942" y="1"/>
                    </a:moveTo>
                    <a:lnTo>
                      <a:pt x="0" y="5205"/>
                    </a:lnTo>
                    <a:lnTo>
                      <a:pt x="9003" y="10410"/>
                    </a:lnTo>
                    <a:lnTo>
                      <a:pt x="17945" y="5205"/>
                    </a:lnTo>
                    <a:lnTo>
                      <a:pt x="8942" y="1"/>
                    </a:lnTo>
                    <a:close/>
                  </a:path>
                </a:pathLst>
              </a:custGeom>
              <a:solidFill>
                <a:srgbClr val="18AC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0"/>
              <p:cNvSpPr/>
              <p:nvPr/>
            </p:nvSpPr>
            <p:spPr>
              <a:xfrm>
                <a:off x="3168450" y="2998650"/>
                <a:ext cx="366775" cy="767650"/>
              </a:xfrm>
              <a:custGeom>
                <a:rect b="b" l="l" r="r" t="t"/>
                <a:pathLst>
                  <a:path extrusionOk="0" h="30706" w="14671">
                    <a:moveTo>
                      <a:pt x="14670" y="1"/>
                    </a:moveTo>
                    <a:lnTo>
                      <a:pt x="14489" y="121"/>
                    </a:lnTo>
                    <a:lnTo>
                      <a:pt x="13344" y="784"/>
                    </a:lnTo>
                    <a:lnTo>
                      <a:pt x="12319" y="1387"/>
                    </a:lnTo>
                    <a:lnTo>
                      <a:pt x="11153" y="2050"/>
                    </a:lnTo>
                    <a:lnTo>
                      <a:pt x="10129" y="2653"/>
                    </a:lnTo>
                    <a:lnTo>
                      <a:pt x="8983" y="3316"/>
                    </a:lnTo>
                    <a:lnTo>
                      <a:pt x="7938" y="3919"/>
                    </a:lnTo>
                    <a:lnTo>
                      <a:pt x="6793" y="4582"/>
                    </a:lnTo>
                    <a:lnTo>
                      <a:pt x="5768" y="5185"/>
                    </a:lnTo>
                    <a:lnTo>
                      <a:pt x="4603" y="5868"/>
                    </a:lnTo>
                    <a:lnTo>
                      <a:pt x="3578" y="6451"/>
                    </a:lnTo>
                    <a:lnTo>
                      <a:pt x="2432" y="7134"/>
                    </a:lnTo>
                    <a:lnTo>
                      <a:pt x="1387" y="7717"/>
                    </a:lnTo>
                    <a:lnTo>
                      <a:pt x="61" y="8501"/>
                    </a:lnTo>
                    <a:lnTo>
                      <a:pt x="1" y="30706"/>
                    </a:lnTo>
                    <a:lnTo>
                      <a:pt x="1448" y="29842"/>
                    </a:lnTo>
                    <a:lnTo>
                      <a:pt x="2493" y="29259"/>
                    </a:lnTo>
                    <a:lnTo>
                      <a:pt x="3638" y="28576"/>
                    </a:lnTo>
                    <a:lnTo>
                      <a:pt x="4683" y="27973"/>
                    </a:lnTo>
                    <a:lnTo>
                      <a:pt x="5828" y="27310"/>
                    </a:lnTo>
                    <a:lnTo>
                      <a:pt x="6853" y="26707"/>
                    </a:lnTo>
                    <a:lnTo>
                      <a:pt x="7999" y="26044"/>
                    </a:lnTo>
                    <a:lnTo>
                      <a:pt x="9043" y="25441"/>
                    </a:lnTo>
                    <a:lnTo>
                      <a:pt x="10189" y="24778"/>
                    </a:lnTo>
                    <a:lnTo>
                      <a:pt x="11234" y="24175"/>
                    </a:lnTo>
                    <a:lnTo>
                      <a:pt x="12379" y="23512"/>
                    </a:lnTo>
                    <a:lnTo>
                      <a:pt x="13404" y="22909"/>
                    </a:lnTo>
                    <a:lnTo>
                      <a:pt x="14570" y="22246"/>
                    </a:lnTo>
                    <a:lnTo>
                      <a:pt x="14610" y="22206"/>
                    </a:lnTo>
                    <a:lnTo>
                      <a:pt x="14670" y="1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0"/>
              <p:cNvSpPr/>
              <p:nvPr/>
            </p:nvSpPr>
            <p:spPr>
              <a:xfrm>
                <a:off x="2800725" y="2998650"/>
                <a:ext cx="369275" cy="767650"/>
              </a:xfrm>
              <a:custGeom>
                <a:rect b="b" l="l" r="r" t="t"/>
                <a:pathLst>
                  <a:path extrusionOk="0" h="30706" w="14771">
                    <a:moveTo>
                      <a:pt x="61" y="1"/>
                    </a:moveTo>
                    <a:lnTo>
                      <a:pt x="0" y="22206"/>
                    </a:lnTo>
                    <a:lnTo>
                      <a:pt x="20" y="22226"/>
                    </a:lnTo>
                    <a:lnTo>
                      <a:pt x="1166" y="22889"/>
                    </a:lnTo>
                    <a:lnTo>
                      <a:pt x="2191" y="23472"/>
                    </a:lnTo>
                    <a:lnTo>
                      <a:pt x="3356" y="24135"/>
                    </a:lnTo>
                    <a:lnTo>
                      <a:pt x="4381" y="24737"/>
                    </a:lnTo>
                    <a:lnTo>
                      <a:pt x="5546" y="25401"/>
                    </a:lnTo>
                    <a:lnTo>
                      <a:pt x="6571" y="26003"/>
                    </a:lnTo>
                    <a:lnTo>
                      <a:pt x="7717" y="26667"/>
                    </a:lnTo>
                    <a:lnTo>
                      <a:pt x="8762" y="27269"/>
                    </a:lnTo>
                    <a:lnTo>
                      <a:pt x="9907" y="27933"/>
                    </a:lnTo>
                    <a:lnTo>
                      <a:pt x="10932" y="28515"/>
                    </a:lnTo>
                    <a:lnTo>
                      <a:pt x="12097" y="29199"/>
                    </a:lnTo>
                    <a:lnTo>
                      <a:pt x="13122" y="29781"/>
                    </a:lnTo>
                    <a:lnTo>
                      <a:pt x="14710" y="30706"/>
                    </a:lnTo>
                    <a:lnTo>
                      <a:pt x="14770" y="8501"/>
                    </a:lnTo>
                    <a:lnTo>
                      <a:pt x="13183" y="7597"/>
                    </a:lnTo>
                    <a:lnTo>
                      <a:pt x="12158" y="6994"/>
                    </a:lnTo>
                    <a:lnTo>
                      <a:pt x="10992" y="6331"/>
                    </a:lnTo>
                    <a:lnTo>
                      <a:pt x="9967" y="5728"/>
                    </a:lnTo>
                    <a:lnTo>
                      <a:pt x="8822" y="5065"/>
                    </a:lnTo>
                    <a:lnTo>
                      <a:pt x="7777" y="4462"/>
                    </a:lnTo>
                    <a:lnTo>
                      <a:pt x="6632" y="3799"/>
                    </a:lnTo>
                    <a:lnTo>
                      <a:pt x="5607" y="3216"/>
                    </a:lnTo>
                    <a:lnTo>
                      <a:pt x="4441" y="2533"/>
                    </a:lnTo>
                    <a:lnTo>
                      <a:pt x="3416" y="1950"/>
                    </a:lnTo>
                    <a:lnTo>
                      <a:pt x="2271" y="1287"/>
                    </a:lnTo>
                    <a:lnTo>
                      <a:pt x="1226" y="684"/>
                    </a:lnTo>
                    <a:lnTo>
                      <a:pt x="81" y="2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0"/>
              <p:cNvSpPr/>
              <p:nvPr/>
            </p:nvSpPr>
            <p:spPr>
              <a:xfrm>
                <a:off x="2802225" y="2786650"/>
                <a:ext cx="733000" cy="424525"/>
              </a:xfrm>
              <a:custGeom>
                <a:rect b="b" l="l" r="r" t="t"/>
                <a:pathLst>
                  <a:path extrusionOk="0" h="16981" w="29320">
                    <a:moveTo>
                      <a:pt x="14610" y="1"/>
                    </a:moveTo>
                    <a:lnTo>
                      <a:pt x="1" y="8481"/>
                    </a:lnTo>
                    <a:lnTo>
                      <a:pt x="14710" y="16981"/>
                    </a:lnTo>
                    <a:lnTo>
                      <a:pt x="29319" y="8481"/>
                    </a:lnTo>
                    <a:lnTo>
                      <a:pt x="14610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0"/>
              <p:cNvSpPr/>
              <p:nvPr/>
            </p:nvSpPr>
            <p:spPr>
              <a:xfrm>
                <a:off x="3203125" y="3177000"/>
                <a:ext cx="27650" cy="567700"/>
              </a:xfrm>
              <a:custGeom>
                <a:rect b="b" l="l" r="r" t="t"/>
                <a:pathLst>
                  <a:path extrusionOk="0" h="22708" w="1106">
                    <a:moveTo>
                      <a:pt x="1045" y="0"/>
                    </a:moveTo>
                    <a:lnTo>
                      <a:pt x="0" y="583"/>
                    </a:lnTo>
                    <a:lnTo>
                      <a:pt x="61" y="22708"/>
                    </a:lnTo>
                    <a:lnTo>
                      <a:pt x="1106" y="22125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0"/>
              <p:cNvSpPr/>
              <p:nvPr/>
            </p:nvSpPr>
            <p:spPr>
              <a:xfrm>
                <a:off x="3257875" y="3145350"/>
                <a:ext cx="27650" cy="567700"/>
              </a:xfrm>
              <a:custGeom>
                <a:rect b="b" l="l" r="r" t="t"/>
                <a:pathLst>
                  <a:path extrusionOk="0" h="22708" w="1106">
                    <a:moveTo>
                      <a:pt x="1026" y="0"/>
                    </a:moveTo>
                    <a:lnTo>
                      <a:pt x="1" y="583"/>
                    </a:lnTo>
                    <a:lnTo>
                      <a:pt x="61" y="22708"/>
                    </a:lnTo>
                    <a:lnTo>
                      <a:pt x="1106" y="22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0"/>
              <p:cNvSpPr/>
              <p:nvPr/>
            </p:nvSpPr>
            <p:spPr>
              <a:xfrm>
                <a:off x="3312650" y="3113200"/>
                <a:ext cx="27150" cy="568200"/>
              </a:xfrm>
              <a:custGeom>
                <a:rect b="b" l="l" r="r" t="t"/>
                <a:pathLst>
                  <a:path extrusionOk="0" h="22728" w="1086">
                    <a:moveTo>
                      <a:pt x="1025" y="0"/>
                    </a:moveTo>
                    <a:lnTo>
                      <a:pt x="0" y="603"/>
                    </a:lnTo>
                    <a:lnTo>
                      <a:pt x="60" y="22728"/>
                    </a:lnTo>
                    <a:lnTo>
                      <a:pt x="1085" y="22125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0"/>
              <p:cNvSpPr/>
              <p:nvPr/>
            </p:nvSpPr>
            <p:spPr>
              <a:xfrm>
                <a:off x="3366900" y="3081550"/>
                <a:ext cx="27650" cy="568200"/>
              </a:xfrm>
              <a:custGeom>
                <a:rect b="b" l="l" r="r" t="t"/>
                <a:pathLst>
                  <a:path extrusionOk="0" h="22728" w="1106">
                    <a:moveTo>
                      <a:pt x="1045" y="0"/>
                    </a:moveTo>
                    <a:lnTo>
                      <a:pt x="0" y="603"/>
                    </a:lnTo>
                    <a:lnTo>
                      <a:pt x="61" y="22728"/>
                    </a:lnTo>
                    <a:lnTo>
                      <a:pt x="1105" y="22125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0"/>
              <p:cNvSpPr/>
              <p:nvPr/>
            </p:nvSpPr>
            <p:spPr>
              <a:xfrm>
                <a:off x="3421650" y="3049900"/>
                <a:ext cx="27650" cy="568200"/>
              </a:xfrm>
              <a:custGeom>
                <a:rect b="b" l="l" r="r" t="t"/>
                <a:pathLst>
                  <a:path extrusionOk="0" h="22728" w="1106">
                    <a:moveTo>
                      <a:pt x="1025" y="0"/>
                    </a:moveTo>
                    <a:lnTo>
                      <a:pt x="1" y="603"/>
                    </a:lnTo>
                    <a:lnTo>
                      <a:pt x="61" y="22728"/>
                    </a:lnTo>
                    <a:lnTo>
                      <a:pt x="1106" y="22125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0"/>
              <p:cNvSpPr/>
              <p:nvPr/>
            </p:nvSpPr>
            <p:spPr>
              <a:xfrm>
                <a:off x="3476400" y="3018250"/>
                <a:ext cx="27175" cy="568200"/>
              </a:xfrm>
              <a:custGeom>
                <a:rect b="b" l="l" r="r" t="t"/>
                <a:pathLst>
                  <a:path extrusionOk="0" h="22728" w="1087">
                    <a:moveTo>
                      <a:pt x="1026" y="0"/>
                    </a:moveTo>
                    <a:lnTo>
                      <a:pt x="1" y="603"/>
                    </a:lnTo>
                    <a:lnTo>
                      <a:pt x="61" y="22728"/>
                    </a:lnTo>
                    <a:lnTo>
                      <a:pt x="1086" y="2212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0"/>
              <p:cNvSpPr/>
              <p:nvPr/>
            </p:nvSpPr>
            <p:spPr>
              <a:xfrm>
                <a:off x="2829850" y="3015725"/>
                <a:ext cx="27650" cy="569725"/>
              </a:xfrm>
              <a:custGeom>
                <a:rect b="b" l="l" r="r" t="t"/>
                <a:pathLst>
                  <a:path extrusionOk="0" h="22789" w="1106">
                    <a:moveTo>
                      <a:pt x="61" y="1"/>
                    </a:moveTo>
                    <a:lnTo>
                      <a:pt x="1" y="22206"/>
                    </a:lnTo>
                    <a:lnTo>
                      <a:pt x="1026" y="22789"/>
                    </a:lnTo>
                    <a:lnTo>
                      <a:pt x="1106" y="604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0"/>
              <p:cNvSpPr/>
              <p:nvPr/>
            </p:nvSpPr>
            <p:spPr>
              <a:xfrm>
                <a:off x="2884625" y="3047375"/>
                <a:ext cx="27150" cy="569725"/>
              </a:xfrm>
              <a:custGeom>
                <a:rect b="b" l="l" r="r" t="t"/>
                <a:pathLst>
                  <a:path extrusionOk="0" h="22789" w="1086">
                    <a:moveTo>
                      <a:pt x="60" y="1"/>
                    </a:moveTo>
                    <a:lnTo>
                      <a:pt x="0" y="22186"/>
                    </a:lnTo>
                    <a:lnTo>
                      <a:pt x="1025" y="22788"/>
                    </a:lnTo>
                    <a:lnTo>
                      <a:pt x="1085" y="584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0"/>
              <p:cNvSpPr/>
              <p:nvPr/>
            </p:nvSpPr>
            <p:spPr>
              <a:xfrm>
                <a:off x="2939375" y="3079025"/>
                <a:ext cx="27150" cy="569725"/>
              </a:xfrm>
              <a:custGeom>
                <a:rect b="b" l="l" r="r" t="t"/>
                <a:pathLst>
                  <a:path extrusionOk="0" h="22789" w="1086">
                    <a:moveTo>
                      <a:pt x="61" y="1"/>
                    </a:moveTo>
                    <a:lnTo>
                      <a:pt x="0" y="22186"/>
                    </a:lnTo>
                    <a:lnTo>
                      <a:pt x="1025" y="22788"/>
                    </a:lnTo>
                    <a:lnTo>
                      <a:pt x="1086" y="584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0"/>
              <p:cNvSpPr/>
              <p:nvPr/>
            </p:nvSpPr>
            <p:spPr>
              <a:xfrm>
                <a:off x="2993625" y="3110175"/>
                <a:ext cx="27650" cy="570225"/>
              </a:xfrm>
              <a:custGeom>
                <a:rect b="b" l="l" r="r" t="t"/>
                <a:pathLst>
                  <a:path extrusionOk="0" h="22809" w="1106">
                    <a:moveTo>
                      <a:pt x="61" y="1"/>
                    </a:moveTo>
                    <a:lnTo>
                      <a:pt x="1" y="22206"/>
                    </a:lnTo>
                    <a:lnTo>
                      <a:pt x="1046" y="22808"/>
                    </a:lnTo>
                    <a:lnTo>
                      <a:pt x="1106" y="604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0"/>
              <p:cNvSpPr/>
              <p:nvPr/>
            </p:nvSpPr>
            <p:spPr>
              <a:xfrm>
                <a:off x="3048400" y="3141825"/>
                <a:ext cx="27150" cy="569725"/>
              </a:xfrm>
              <a:custGeom>
                <a:rect b="b" l="l" r="r" t="t"/>
                <a:pathLst>
                  <a:path extrusionOk="0" h="22789" w="1086">
                    <a:moveTo>
                      <a:pt x="60" y="1"/>
                    </a:moveTo>
                    <a:lnTo>
                      <a:pt x="0" y="22206"/>
                    </a:lnTo>
                    <a:lnTo>
                      <a:pt x="1025" y="22788"/>
                    </a:lnTo>
                    <a:lnTo>
                      <a:pt x="1085" y="604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0"/>
              <p:cNvSpPr/>
              <p:nvPr/>
            </p:nvSpPr>
            <p:spPr>
              <a:xfrm>
                <a:off x="3103150" y="3173475"/>
                <a:ext cx="27150" cy="569725"/>
              </a:xfrm>
              <a:custGeom>
                <a:rect b="b" l="l" r="r" t="t"/>
                <a:pathLst>
                  <a:path extrusionOk="0" h="22789" w="1086">
                    <a:moveTo>
                      <a:pt x="61" y="1"/>
                    </a:moveTo>
                    <a:lnTo>
                      <a:pt x="0" y="22206"/>
                    </a:lnTo>
                    <a:lnTo>
                      <a:pt x="1025" y="22788"/>
                    </a:lnTo>
                    <a:lnTo>
                      <a:pt x="1086" y="604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0"/>
              <p:cNvSpPr/>
              <p:nvPr/>
            </p:nvSpPr>
            <p:spPr>
              <a:xfrm>
                <a:off x="3168950" y="2674625"/>
                <a:ext cx="297450" cy="489325"/>
              </a:xfrm>
              <a:custGeom>
                <a:rect b="b" l="l" r="r" t="t"/>
                <a:pathLst>
                  <a:path extrusionOk="0" h="19573" w="11898">
                    <a:moveTo>
                      <a:pt x="11897" y="0"/>
                    </a:moveTo>
                    <a:lnTo>
                      <a:pt x="10812" y="623"/>
                    </a:lnTo>
                    <a:lnTo>
                      <a:pt x="9787" y="1226"/>
                    </a:lnTo>
                    <a:lnTo>
                      <a:pt x="8642" y="1889"/>
                    </a:lnTo>
                    <a:lnTo>
                      <a:pt x="7597" y="2492"/>
                    </a:lnTo>
                    <a:lnTo>
                      <a:pt x="6451" y="3175"/>
                    </a:lnTo>
                    <a:lnTo>
                      <a:pt x="5406" y="3758"/>
                    </a:lnTo>
                    <a:lnTo>
                      <a:pt x="4261" y="4441"/>
                    </a:lnTo>
                    <a:lnTo>
                      <a:pt x="3236" y="5044"/>
                    </a:lnTo>
                    <a:lnTo>
                      <a:pt x="2071" y="5707"/>
                    </a:lnTo>
                    <a:lnTo>
                      <a:pt x="1046" y="6310"/>
                    </a:lnTo>
                    <a:lnTo>
                      <a:pt x="41" y="6893"/>
                    </a:lnTo>
                    <a:lnTo>
                      <a:pt x="1" y="19573"/>
                    </a:lnTo>
                    <a:lnTo>
                      <a:pt x="1" y="19573"/>
                    </a:lnTo>
                    <a:lnTo>
                      <a:pt x="1086" y="18950"/>
                    </a:lnTo>
                    <a:lnTo>
                      <a:pt x="2111" y="18347"/>
                    </a:lnTo>
                    <a:lnTo>
                      <a:pt x="3256" y="17684"/>
                    </a:lnTo>
                    <a:lnTo>
                      <a:pt x="4301" y="17081"/>
                    </a:lnTo>
                    <a:lnTo>
                      <a:pt x="5447" y="16418"/>
                    </a:lnTo>
                    <a:lnTo>
                      <a:pt x="6492" y="15815"/>
                    </a:lnTo>
                    <a:lnTo>
                      <a:pt x="7637" y="15132"/>
                    </a:lnTo>
                    <a:lnTo>
                      <a:pt x="8662" y="14529"/>
                    </a:lnTo>
                    <a:lnTo>
                      <a:pt x="9827" y="13866"/>
                    </a:lnTo>
                    <a:lnTo>
                      <a:pt x="10852" y="13263"/>
                    </a:lnTo>
                    <a:lnTo>
                      <a:pt x="11857" y="12680"/>
                    </a:lnTo>
                    <a:lnTo>
                      <a:pt x="11897" y="0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0"/>
              <p:cNvSpPr/>
              <p:nvPr/>
            </p:nvSpPr>
            <p:spPr>
              <a:xfrm>
                <a:off x="2870550" y="2674625"/>
                <a:ext cx="299450" cy="489325"/>
              </a:xfrm>
              <a:custGeom>
                <a:rect b="b" l="l" r="r" t="t"/>
                <a:pathLst>
                  <a:path extrusionOk="0" h="19573" w="11978">
                    <a:moveTo>
                      <a:pt x="41" y="0"/>
                    </a:moveTo>
                    <a:lnTo>
                      <a:pt x="0" y="12680"/>
                    </a:lnTo>
                    <a:lnTo>
                      <a:pt x="1066" y="13303"/>
                    </a:lnTo>
                    <a:lnTo>
                      <a:pt x="2090" y="13886"/>
                    </a:lnTo>
                    <a:lnTo>
                      <a:pt x="3236" y="14549"/>
                    </a:lnTo>
                    <a:lnTo>
                      <a:pt x="4281" y="15152"/>
                    </a:lnTo>
                    <a:lnTo>
                      <a:pt x="5426" y="15815"/>
                    </a:lnTo>
                    <a:lnTo>
                      <a:pt x="6471" y="16418"/>
                    </a:lnTo>
                    <a:lnTo>
                      <a:pt x="7616" y="17081"/>
                    </a:lnTo>
                    <a:lnTo>
                      <a:pt x="8641" y="17684"/>
                    </a:lnTo>
                    <a:lnTo>
                      <a:pt x="9787" y="18347"/>
                    </a:lnTo>
                    <a:lnTo>
                      <a:pt x="10832" y="18930"/>
                    </a:lnTo>
                    <a:lnTo>
                      <a:pt x="11937" y="19573"/>
                    </a:lnTo>
                    <a:lnTo>
                      <a:pt x="11977" y="6893"/>
                    </a:lnTo>
                    <a:lnTo>
                      <a:pt x="10852" y="6270"/>
                    </a:lnTo>
                    <a:lnTo>
                      <a:pt x="9827" y="5667"/>
                    </a:lnTo>
                    <a:lnTo>
                      <a:pt x="8681" y="5004"/>
                    </a:lnTo>
                    <a:lnTo>
                      <a:pt x="7637" y="4401"/>
                    </a:lnTo>
                    <a:lnTo>
                      <a:pt x="6491" y="3738"/>
                    </a:lnTo>
                    <a:lnTo>
                      <a:pt x="5446" y="3135"/>
                    </a:lnTo>
                    <a:lnTo>
                      <a:pt x="4301" y="2472"/>
                    </a:lnTo>
                    <a:lnTo>
                      <a:pt x="3276" y="1869"/>
                    </a:lnTo>
                    <a:lnTo>
                      <a:pt x="2131" y="1206"/>
                    </a:lnTo>
                    <a:lnTo>
                      <a:pt x="1086" y="60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0"/>
              <p:cNvSpPr/>
              <p:nvPr/>
            </p:nvSpPr>
            <p:spPr>
              <a:xfrm>
                <a:off x="2871550" y="2502300"/>
                <a:ext cx="594850" cy="344675"/>
              </a:xfrm>
              <a:custGeom>
                <a:rect b="b" l="l" r="r" t="t"/>
                <a:pathLst>
                  <a:path extrusionOk="0" h="13787" w="23794">
                    <a:moveTo>
                      <a:pt x="11857" y="1"/>
                    </a:moveTo>
                    <a:lnTo>
                      <a:pt x="1" y="6893"/>
                    </a:lnTo>
                    <a:lnTo>
                      <a:pt x="11937" y="13786"/>
                    </a:lnTo>
                    <a:lnTo>
                      <a:pt x="23793" y="6893"/>
                    </a:lnTo>
                    <a:lnTo>
                      <a:pt x="11857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0"/>
              <p:cNvSpPr/>
              <p:nvPr/>
            </p:nvSpPr>
            <p:spPr>
              <a:xfrm>
                <a:off x="3195075" y="2817300"/>
                <a:ext cx="26650" cy="331075"/>
              </a:xfrm>
              <a:custGeom>
                <a:rect b="b" l="l" r="r" t="t"/>
                <a:pathLst>
                  <a:path extrusionOk="0" h="13243" w="1066">
                    <a:moveTo>
                      <a:pt x="1026" y="0"/>
                    </a:moveTo>
                    <a:lnTo>
                      <a:pt x="1" y="603"/>
                    </a:lnTo>
                    <a:lnTo>
                      <a:pt x="41" y="13243"/>
                    </a:lnTo>
                    <a:lnTo>
                      <a:pt x="1066" y="12640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0"/>
              <p:cNvSpPr/>
              <p:nvPr/>
            </p:nvSpPr>
            <p:spPr>
              <a:xfrm>
                <a:off x="3249850" y="2785650"/>
                <a:ext cx="26650" cy="331075"/>
              </a:xfrm>
              <a:custGeom>
                <a:rect b="b" l="l" r="r" t="t"/>
                <a:pathLst>
                  <a:path extrusionOk="0" h="13243" w="1066">
                    <a:moveTo>
                      <a:pt x="1025" y="0"/>
                    </a:moveTo>
                    <a:lnTo>
                      <a:pt x="0" y="603"/>
                    </a:lnTo>
                    <a:lnTo>
                      <a:pt x="20" y="13243"/>
                    </a:lnTo>
                    <a:lnTo>
                      <a:pt x="1065" y="12640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0"/>
              <p:cNvSpPr/>
              <p:nvPr/>
            </p:nvSpPr>
            <p:spPr>
              <a:xfrm>
                <a:off x="3304100" y="2754000"/>
                <a:ext cx="27150" cy="331075"/>
              </a:xfrm>
              <a:custGeom>
                <a:rect b="b" l="l" r="r" t="t"/>
                <a:pathLst>
                  <a:path extrusionOk="0" h="13243" w="1086">
                    <a:moveTo>
                      <a:pt x="1045" y="0"/>
                    </a:moveTo>
                    <a:lnTo>
                      <a:pt x="0" y="583"/>
                    </a:lnTo>
                    <a:lnTo>
                      <a:pt x="41" y="13243"/>
                    </a:lnTo>
                    <a:lnTo>
                      <a:pt x="1086" y="12640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0"/>
              <p:cNvSpPr/>
              <p:nvPr/>
            </p:nvSpPr>
            <p:spPr>
              <a:xfrm>
                <a:off x="3358850" y="2721850"/>
                <a:ext cx="26650" cy="331075"/>
              </a:xfrm>
              <a:custGeom>
                <a:rect b="b" l="l" r="r" t="t"/>
                <a:pathLst>
                  <a:path extrusionOk="0" h="13243" w="1066">
                    <a:moveTo>
                      <a:pt x="1046" y="0"/>
                    </a:moveTo>
                    <a:lnTo>
                      <a:pt x="1" y="603"/>
                    </a:lnTo>
                    <a:lnTo>
                      <a:pt x="41" y="13243"/>
                    </a:lnTo>
                    <a:lnTo>
                      <a:pt x="1066" y="12640"/>
                    </a:lnTo>
                    <a:lnTo>
                      <a:pt x="10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0"/>
              <p:cNvSpPr/>
              <p:nvPr/>
            </p:nvSpPr>
            <p:spPr>
              <a:xfrm>
                <a:off x="3413625" y="2690200"/>
                <a:ext cx="26650" cy="331075"/>
              </a:xfrm>
              <a:custGeom>
                <a:rect b="b" l="l" r="r" t="t"/>
                <a:pathLst>
                  <a:path extrusionOk="0" h="13243" w="1066">
                    <a:moveTo>
                      <a:pt x="1025" y="0"/>
                    </a:moveTo>
                    <a:lnTo>
                      <a:pt x="0" y="603"/>
                    </a:lnTo>
                    <a:lnTo>
                      <a:pt x="40" y="13243"/>
                    </a:lnTo>
                    <a:lnTo>
                      <a:pt x="1065" y="12640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0"/>
              <p:cNvSpPr/>
              <p:nvPr/>
            </p:nvSpPr>
            <p:spPr>
              <a:xfrm>
                <a:off x="2897175" y="2689700"/>
                <a:ext cx="26650" cy="332100"/>
              </a:xfrm>
              <a:custGeom>
                <a:rect b="b" l="l" r="r" t="t"/>
                <a:pathLst>
                  <a:path extrusionOk="0" h="13284" w="1066">
                    <a:moveTo>
                      <a:pt x="21" y="0"/>
                    </a:moveTo>
                    <a:lnTo>
                      <a:pt x="1" y="12700"/>
                    </a:lnTo>
                    <a:lnTo>
                      <a:pt x="1025" y="13283"/>
                    </a:lnTo>
                    <a:lnTo>
                      <a:pt x="1066" y="60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0"/>
              <p:cNvSpPr/>
              <p:nvPr/>
            </p:nvSpPr>
            <p:spPr>
              <a:xfrm>
                <a:off x="2951425" y="2721350"/>
                <a:ext cx="26650" cy="332100"/>
              </a:xfrm>
              <a:custGeom>
                <a:rect b="b" l="l" r="r" t="t"/>
                <a:pathLst>
                  <a:path extrusionOk="0" h="13284" w="1066">
                    <a:moveTo>
                      <a:pt x="41" y="0"/>
                    </a:moveTo>
                    <a:lnTo>
                      <a:pt x="1" y="12680"/>
                    </a:lnTo>
                    <a:lnTo>
                      <a:pt x="1046" y="13283"/>
                    </a:lnTo>
                    <a:lnTo>
                      <a:pt x="1066" y="60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0"/>
              <p:cNvSpPr/>
              <p:nvPr/>
            </p:nvSpPr>
            <p:spPr>
              <a:xfrm>
                <a:off x="3006200" y="2753000"/>
                <a:ext cx="26650" cy="332075"/>
              </a:xfrm>
              <a:custGeom>
                <a:rect b="b" l="l" r="r" t="t"/>
                <a:pathLst>
                  <a:path extrusionOk="0" h="13283" w="1066">
                    <a:moveTo>
                      <a:pt x="20" y="0"/>
                    </a:moveTo>
                    <a:lnTo>
                      <a:pt x="0" y="12680"/>
                    </a:lnTo>
                    <a:lnTo>
                      <a:pt x="1045" y="13283"/>
                    </a:lnTo>
                    <a:lnTo>
                      <a:pt x="1065" y="60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0"/>
              <p:cNvSpPr/>
              <p:nvPr/>
            </p:nvSpPr>
            <p:spPr>
              <a:xfrm>
                <a:off x="3060950" y="2784650"/>
                <a:ext cx="26650" cy="332075"/>
              </a:xfrm>
              <a:custGeom>
                <a:rect b="b" l="l" r="r" t="t"/>
                <a:pathLst>
                  <a:path extrusionOk="0" h="13283" w="1066">
                    <a:moveTo>
                      <a:pt x="21" y="0"/>
                    </a:moveTo>
                    <a:lnTo>
                      <a:pt x="0" y="12680"/>
                    </a:lnTo>
                    <a:lnTo>
                      <a:pt x="1025" y="13283"/>
                    </a:lnTo>
                    <a:lnTo>
                      <a:pt x="1065" y="60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0"/>
              <p:cNvSpPr/>
              <p:nvPr/>
            </p:nvSpPr>
            <p:spPr>
              <a:xfrm>
                <a:off x="3115200" y="2816300"/>
                <a:ext cx="26650" cy="331575"/>
              </a:xfrm>
              <a:custGeom>
                <a:rect b="b" l="l" r="r" t="t"/>
                <a:pathLst>
                  <a:path extrusionOk="0" h="13263" w="1066">
                    <a:moveTo>
                      <a:pt x="41" y="0"/>
                    </a:moveTo>
                    <a:lnTo>
                      <a:pt x="1" y="12680"/>
                    </a:lnTo>
                    <a:lnTo>
                      <a:pt x="1046" y="13263"/>
                    </a:lnTo>
                    <a:lnTo>
                      <a:pt x="1066" y="60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0"/>
              <p:cNvSpPr/>
              <p:nvPr/>
            </p:nvSpPr>
            <p:spPr>
              <a:xfrm>
                <a:off x="3168950" y="2514875"/>
                <a:ext cx="225600" cy="289375"/>
              </a:xfrm>
              <a:custGeom>
                <a:rect b="b" l="l" r="r" t="t"/>
                <a:pathLst>
                  <a:path extrusionOk="0" h="11575" w="9024">
                    <a:moveTo>
                      <a:pt x="9023" y="0"/>
                    </a:moveTo>
                    <a:lnTo>
                      <a:pt x="7577" y="844"/>
                    </a:lnTo>
                    <a:lnTo>
                      <a:pt x="6552" y="1447"/>
                    </a:lnTo>
                    <a:lnTo>
                      <a:pt x="5386" y="2110"/>
                    </a:lnTo>
                    <a:lnTo>
                      <a:pt x="4361" y="2713"/>
                    </a:lnTo>
                    <a:lnTo>
                      <a:pt x="3216" y="3376"/>
                    </a:lnTo>
                    <a:lnTo>
                      <a:pt x="2171" y="3979"/>
                    </a:lnTo>
                    <a:lnTo>
                      <a:pt x="21" y="5225"/>
                    </a:lnTo>
                    <a:lnTo>
                      <a:pt x="1" y="11575"/>
                    </a:lnTo>
                    <a:lnTo>
                      <a:pt x="1" y="11575"/>
                    </a:lnTo>
                    <a:lnTo>
                      <a:pt x="2191" y="10289"/>
                    </a:lnTo>
                    <a:lnTo>
                      <a:pt x="3236" y="9686"/>
                    </a:lnTo>
                    <a:lnTo>
                      <a:pt x="4382" y="9023"/>
                    </a:lnTo>
                    <a:lnTo>
                      <a:pt x="5406" y="8420"/>
                    </a:lnTo>
                    <a:lnTo>
                      <a:pt x="6552" y="7757"/>
                    </a:lnTo>
                    <a:lnTo>
                      <a:pt x="7597" y="7154"/>
                    </a:lnTo>
                    <a:lnTo>
                      <a:pt x="9003" y="6350"/>
                    </a:lnTo>
                    <a:lnTo>
                      <a:pt x="9023" y="0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0"/>
              <p:cNvSpPr/>
              <p:nvPr/>
            </p:nvSpPr>
            <p:spPr>
              <a:xfrm>
                <a:off x="2942400" y="2514875"/>
                <a:ext cx="227075" cy="289375"/>
              </a:xfrm>
              <a:custGeom>
                <a:rect b="b" l="l" r="r" t="t"/>
                <a:pathLst>
                  <a:path extrusionOk="0" h="11575" w="9083">
                    <a:moveTo>
                      <a:pt x="20" y="0"/>
                    </a:moveTo>
                    <a:lnTo>
                      <a:pt x="0" y="6350"/>
                    </a:lnTo>
                    <a:lnTo>
                      <a:pt x="1829" y="7395"/>
                    </a:lnTo>
                    <a:lnTo>
                      <a:pt x="2874" y="7998"/>
                    </a:lnTo>
                    <a:lnTo>
                      <a:pt x="4019" y="8661"/>
                    </a:lnTo>
                    <a:lnTo>
                      <a:pt x="5064" y="9264"/>
                    </a:lnTo>
                    <a:lnTo>
                      <a:pt x="6209" y="9927"/>
                    </a:lnTo>
                    <a:lnTo>
                      <a:pt x="7234" y="10530"/>
                    </a:lnTo>
                    <a:lnTo>
                      <a:pt x="9063" y="11575"/>
                    </a:lnTo>
                    <a:lnTo>
                      <a:pt x="9083" y="5225"/>
                    </a:lnTo>
                    <a:lnTo>
                      <a:pt x="7254" y="4180"/>
                    </a:lnTo>
                    <a:lnTo>
                      <a:pt x="6229" y="3597"/>
                    </a:lnTo>
                    <a:lnTo>
                      <a:pt x="5084" y="2914"/>
                    </a:lnTo>
                    <a:lnTo>
                      <a:pt x="4039" y="2331"/>
                    </a:lnTo>
                    <a:lnTo>
                      <a:pt x="2894" y="1668"/>
                    </a:lnTo>
                    <a:lnTo>
                      <a:pt x="1849" y="106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2942900" y="2384250"/>
                <a:ext cx="451650" cy="261250"/>
              </a:xfrm>
              <a:custGeom>
                <a:rect b="b" l="l" r="r" t="t"/>
                <a:pathLst>
                  <a:path extrusionOk="0" h="10450" w="18066">
                    <a:moveTo>
                      <a:pt x="9003" y="1"/>
                    </a:moveTo>
                    <a:lnTo>
                      <a:pt x="0" y="5225"/>
                    </a:lnTo>
                    <a:lnTo>
                      <a:pt x="9063" y="10450"/>
                    </a:lnTo>
                    <a:lnTo>
                      <a:pt x="18065" y="5225"/>
                    </a:lnTo>
                    <a:lnTo>
                      <a:pt x="9003" y="1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0"/>
              <p:cNvSpPr/>
              <p:nvPr/>
            </p:nvSpPr>
            <p:spPr>
              <a:xfrm>
                <a:off x="3223225" y="2599275"/>
                <a:ext cx="26650" cy="172825"/>
              </a:xfrm>
              <a:custGeom>
                <a:rect b="b" l="l" r="r" t="t"/>
                <a:pathLst>
                  <a:path extrusionOk="0" h="6913" w="1066">
                    <a:moveTo>
                      <a:pt x="1045" y="0"/>
                    </a:moveTo>
                    <a:lnTo>
                      <a:pt x="0" y="603"/>
                    </a:lnTo>
                    <a:lnTo>
                      <a:pt x="20" y="6913"/>
                    </a:lnTo>
                    <a:lnTo>
                      <a:pt x="1065" y="6310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0"/>
              <p:cNvSpPr/>
              <p:nvPr/>
            </p:nvSpPr>
            <p:spPr>
              <a:xfrm>
                <a:off x="3277975" y="2567625"/>
                <a:ext cx="26150" cy="172825"/>
              </a:xfrm>
              <a:custGeom>
                <a:rect b="b" l="l" r="r" t="t"/>
                <a:pathLst>
                  <a:path extrusionOk="0" h="6913" w="1046">
                    <a:moveTo>
                      <a:pt x="1025" y="0"/>
                    </a:moveTo>
                    <a:lnTo>
                      <a:pt x="0" y="603"/>
                    </a:lnTo>
                    <a:lnTo>
                      <a:pt x="21" y="6913"/>
                    </a:lnTo>
                    <a:lnTo>
                      <a:pt x="1045" y="6310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0"/>
              <p:cNvSpPr/>
              <p:nvPr/>
            </p:nvSpPr>
            <p:spPr>
              <a:xfrm>
                <a:off x="3332725" y="2535975"/>
                <a:ext cx="26150" cy="172825"/>
              </a:xfrm>
              <a:custGeom>
                <a:rect b="b" l="l" r="r" t="t"/>
                <a:pathLst>
                  <a:path extrusionOk="0" h="6913" w="1046">
                    <a:moveTo>
                      <a:pt x="1026" y="0"/>
                    </a:moveTo>
                    <a:lnTo>
                      <a:pt x="1" y="603"/>
                    </a:lnTo>
                    <a:lnTo>
                      <a:pt x="1" y="6913"/>
                    </a:lnTo>
                    <a:lnTo>
                      <a:pt x="1046" y="6310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0"/>
              <p:cNvSpPr/>
              <p:nvPr/>
            </p:nvSpPr>
            <p:spPr>
              <a:xfrm>
                <a:off x="2988100" y="2541500"/>
                <a:ext cx="26650" cy="173350"/>
              </a:xfrm>
              <a:custGeom>
                <a:rect b="b" l="l" r="r" t="t"/>
                <a:pathLst>
                  <a:path extrusionOk="0" h="6934" w="1066">
                    <a:moveTo>
                      <a:pt x="21" y="0"/>
                    </a:moveTo>
                    <a:lnTo>
                      <a:pt x="1" y="6330"/>
                    </a:lnTo>
                    <a:lnTo>
                      <a:pt x="1046" y="6933"/>
                    </a:lnTo>
                    <a:lnTo>
                      <a:pt x="1066" y="603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042875" y="2573150"/>
                <a:ext cx="26650" cy="173350"/>
              </a:xfrm>
              <a:custGeom>
                <a:rect b="b" l="l" r="r" t="t"/>
                <a:pathLst>
                  <a:path extrusionOk="0" h="6934" w="1066">
                    <a:moveTo>
                      <a:pt x="20" y="0"/>
                    </a:moveTo>
                    <a:lnTo>
                      <a:pt x="0" y="6330"/>
                    </a:lnTo>
                    <a:lnTo>
                      <a:pt x="1045" y="6933"/>
                    </a:lnTo>
                    <a:lnTo>
                      <a:pt x="1065" y="58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0"/>
              <p:cNvSpPr/>
              <p:nvPr/>
            </p:nvSpPr>
            <p:spPr>
              <a:xfrm>
                <a:off x="3097625" y="2604800"/>
                <a:ext cx="26150" cy="173350"/>
              </a:xfrm>
              <a:custGeom>
                <a:rect b="b" l="l" r="r" t="t"/>
                <a:pathLst>
                  <a:path extrusionOk="0" h="6934" w="1046">
                    <a:moveTo>
                      <a:pt x="20" y="0"/>
                    </a:moveTo>
                    <a:lnTo>
                      <a:pt x="0" y="6330"/>
                    </a:lnTo>
                    <a:lnTo>
                      <a:pt x="1025" y="6933"/>
                    </a:lnTo>
                    <a:lnTo>
                      <a:pt x="1045" y="583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5CCC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0"/>
              <p:cNvSpPr/>
              <p:nvPr/>
            </p:nvSpPr>
            <p:spPr>
              <a:xfrm>
                <a:off x="3014725" y="2258150"/>
                <a:ext cx="151250" cy="343150"/>
              </a:xfrm>
              <a:custGeom>
                <a:rect b="b" l="l" r="r" t="t"/>
                <a:pathLst>
                  <a:path extrusionOk="0" h="13726" w="6050">
                    <a:moveTo>
                      <a:pt x="6049" y="1"/>
                    </a:moveTo>
                    <a:lnTo>
                      <a:pt x="1" y="10309"/>
                    </a:lnTo>
                    <a:lnTo>
                      <a:pt x="6049" y="13726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0"/>
              <p:cNvSpPr/>
              <p:nvPr/>
            </p:nvSpPr>
            <p:spPr>
              <a:xfrm>
                <a:off x="3165950" y="2258150"/>
                <a:ext cx="151225" cy="343150"/>
              </a:xfrm>
              <a:custGeom>
                <a:rect b="b" l="l" r="r" t="t"/>
                <a:pathLst>
                  <a:path extrusionOk="0" h="13726" w="6049">
                    <a:moveTo>
                      <a:pt x="0" y="1"/>
                    </a:moveTo>
                    <a:lnTo>
                      <a:pt x="0" y="13726"/>
                    </a:lnTo>
                    <a:lnTo>
                      <a:pt x="6049" y="1030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8E7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0"/>
              <p:cNvSpPr/>
              <p:nvPr/>
            </p:nvSpPr>
            <p:spPr>
              <a:xfrm>
                <a:off x="4770525" y="344175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0"/>
                    </a:moveTo>
                    <a:lnTo>
                      <a:pt x="1" y="3477"/>
                    </a:lnTo>
                    <a:lnTo>
                      <a:pt x="3839" y="5687"/>
                    </a:lnTo>
                    <a:lnTo>
                      <a:pt x="3839" y="22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0"/>
              <p:cNvSpPr/>
              <p:nvPr/>
            </p:nvSpPr>
            <p:spPr>
              <a:xfrm>
                <a:off x="4651975" y="337592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0" y="1"/>
                    </a:moveTo>
                    <a:lnTo>
                      <a:pt x="0" y="3457"/>
                    </a:lnTo>
                    <a:lnTo>
                      <a:pt x="3838" y="5688"/>
                    </a:lnTo>
                    <a:lnTo>
                      <a:pt x="3838" y="22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0"/>
              <p:cNvSpPr/>
              <p:nvPr/>
            </p:nvSpPr>
            <p:spPr>
              <a:xfrm>
                <a:off x="5433150" y="2529450"/>
                <a:ext cx="177875" cy="1375500"/>
              </a:xfrm>
              <a:custGeom>
                <a:rect b="b" l="l" r="r" t="t"/>
                <a:pathLst>
                  <a:path extrusionOk="0" h="55020" w="7115">
                    <a:moveTo>
                      <a:pt x="7114" y="0"/>
                    </a:moveTo>
                    <a:lnTo>
                      <a:pt x="141" y="4039"/>
                    </a:lnTo>
                    <a:lnTo>
                      <a:pt x="141" y="5948"/>
                    </a:lnTo>
                    <a:lnTo>
                      <a:pt x="141" y="6973"/>
                    </a:lnTo>
                    <a:lnTo>
                      <a:pt x="121" y="8782"/>
                    </a:lnTo>
                    <a:lnTo>
                      <a:pt x="121" y="9786"/>
                    </a:lnTo>
                    <a:lnTo>
                      <a:pt x="121" y="11595"/>
                    </a:lnTo>
                    <a:lnTo>
                      <a:pt x="121" y="12620"/>
                    </a:lnTo>
                    <a:lnTo>
                      <a:pt x="121" y="14428"/>
                    </a:lnTo>
                    <a:lnTo>
                      <a:pt x="101" y="15433"/>
                    </a:lnTo>
                    <a:lnTo>
                      <a:pt x="101" y="17241"/>
                    </a:lnTo>
                    <a:lnTo>
                      <a:pt x="101" y="18266"/>
                    </a:lnTo>
                    <a:lnTo>
                      <a:pt x="101" y="20075"/>
                    </a:lnTo>
                    <a:lnTo>
                      <a:pt x="101" y="21080"/>
                    </a:lnTo>
                    <a:lnTo>
                      <a:pt x="81" y="22888"/>
                    </a:lnTo>
                    <a:lnTo>
                      <a:pt x="81" y="23913"/>
                    </a:lnTo>
                    <a:lnTo>
                      <a:pt x="81" y="25722"/>
                    </a:lnTo>
                    <a:lnTo>
                      <a:pt x="81" y="26726"/>
                    </a:lnTo>
                    <a:lnTo>
                      <a:pt x="81" y="28535"/>
                    </a:lnTo>
                    <a:lnTo>
                      <a:pt x="61" y="29560"/>
                    </a:lnTo>
                    <a:lnTo>
                      <a:pt x="61" y="31368"/>
                    </a:lnTo>
                    <a:lnTo>
                      <a:pt x="61" y="32373"/>
                    </a:lnTo>
                    <a:lnTo>
                      <a:pt x="61" y="34181"/>
                    </a:lnTo>
                    <a:lnTo>
                      <a:pt x="61" y="35206"/>
                    </a:lnTo>
                    <a:lnTo>
                      <a:pt x="41" y="36995"/>
                    </a:lnTo>
                    <a:lnTo>
                      <a:pt x="41" y="38020"/>
                    </a:lnTo>
                    <a:lnTo>
                      <a:pt x="41" y="39828"/>
                    </a:lnTo>
                    <a:lnTo>
                      <a:pt x="41" y="40833"/>
                    </a:lnTo>
                    <a:lnTo>
                      <a:pt x="41" y="42662"/>
                    </a:lnTo>
                    <a:lnTo>
                      <a:pt x="41" y="43666"/>
                    </a:lnTo>
                    <a:lnTo>
                      <a:pt x="21" y="45475"/>
                    </a:lnTo>
                    <a:lnTo>
                      <a:pt x="21" y="46500"/>
                    </a:lnTo>
                    <a:lnTo>
                      <a:pt x="21" y="48288"/>
                    </a:lnTo>
                    <a:lnTo>
                      <a:pt x="21" y="49313"/>
                    </a:lnTo>
                    <a:lnTo>
                      <a:pt x="1" y="55020"/>
                    </a:lnTo>
                    <a:lnTo>
                      <a:pt x="6974" y="50961"/>
                    </a:lnTo>
                    <a:lnTo>
                      <a:pt x="6974" y="45294"/>
                    </a:lnTo>
                    <a:lnTo>
                      <a:pt x="6994" y="44269"/>
                    </a:lnTo>
                    <a:lnTo>
                      <a:pt x="6994" y="42481"/>
                    </a:lnTo>
                    <a:lnTo>
                      <a:pt x="6994" y="41456"/>
                    </a:lnTo>
                    <a:lnTo>
                      <a:pt x="6994" y="39647"/>
                    </a:lnTo>
                    <a:lnTo>
                      <a:pt x="6994" y="38622"/>
                    </a:lnTo>
                    <a:lnTo>
                      <a:pt x="7014" y="36814"/>
                    </a:lnTo>
                    <a:lnTo>
                      <a:pt x="7014" y="35809"/>
                    </a:lnTo>
                    <a:lnTo>
                      <a:pt x="7014" y="34001"/>
                    </a:lnTo>
                    <a:lnTo>
                      <a:pt x="7014" y="32976"/>
                    </a:lnTo>
                    <a:lnTo>
                      <a:pt x="7034" y="31187"/>
                    </a:lnTo>
                    <a:lnTo>
                      <a:pt x="7034" y="30162"/>
                    </a:lnTo>
                    <a:lnTo>
                      <a:pt x="7034" y="28354"/>
                    </a:lnTo>
                    <a:lnTo>
                      <a:pt x="7034" y="27329"/>
                    </a:lnTo>
                    <a:lnTo>
                      <a:pt x="7034" y="25541"/>
                    </a:lnTo>
                    <a:lnTo>
                      <a:pt x="7034" y="24516"/>
                    </a:lnTo>
                    <a:lnTo>
                      <a:pt x="7054" y="22707"/>
                    </a:lnTo>
                    <a:lnTo>
                      <a:pt x="7054" y="21682"/>
                    </a:lnTo>
                    <a:lnTo>
                      <a:pt x="7054" y="19894"/>
                    </a:lnTo>
                    <a:lnTo>
                      <a:pt x="7054" y="18869"/>
                    </a:lnTo>
                    <a:lnTo>
                      <a:pt x="7074" y="17061"/>
                    </a:lnTo>
                    <a:lnTo>
                      <a:pt x="7074" y="16036"/>
                    </a:lnTo>
                    <a:lnTo>
                      <a:pt x="7074" y="14227"/>
                    </a:lnTo>
                    <a:lnTo>
                      <a:pt x="7074" y="13222"/>
                    </a:lnTo>
                    <a:lnTo>
                      <a:pt x="7074" y="11414"/>
                    </a:lnTo>
                    <a:lnTo>
                      <a:pt x="7094" y="10389"/>
                    </a:lnTo>
                    <a:lnTo>
                      <a:pt x="7094" y="8601"/>
                    </a:lnTo>
                    <a:lnTo>
                      <a:pt x="7094" y="7576"/>
                    </a:lnTo>
                    <a:lnTo>
                      <a:pt x="7094" y="5767"/>
                    </a:lnTo>
                    <a:lnTo>
                      <a:pt x="7094" y="4742"/>
                    </a:lnTo>
                    <a:lnTo>
                      <a:pt x="7114" y="2954"/>
                    </a:lnTo>
                    <a:lnTo>
                      <a:pt x="7114" y="1929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rgbClr val="FFC7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0"/>
              <p:cNvSpPr/>
              <p:nvPr/>
            </p:nvSpPr>
            <p:spPr>
              <a:xfrm>
                <a:off x="5257825" y="2529450"/>
                <a:ext cx="178875" cy="1375500"/>
              </a:xfrm>
              <a:custGeom>
                <a:rect b="b" l="l" r="r" t="t"/>
                <a:pathLst>
                  <a:path extrusionOk="0" h="55020" w="7155">
                    <a:moveTo>
                      <a:pt x="141" y="0"/>
                    </a:moveTo>
                    <a:lnTo>
                      <a:pt x="141" y="1909"/>
                    </a:lnTo>
                    <a:lnTo>
                      <a:pt x="141" y="2914"/>
                    </a:lnTo>
                    <a:lnTo>
                      <a:pt x="121" y="4722"/>
                    </a:lnTo>
                    <a:lnTo>
                      <a:pt x="121" y="5727"/>
                    </a:lnTo>
                    <a:lnTo>
                      <a:pt x="121" y="7536"/>
                    </a:lnTo>
                    <a:lnTo>
                      <a:pt x="121" y="8540"/>
                    </a:lnTo>
                    <a:lnTo>
                      <a:pt x="121" y="10349"/>
                    </a:lnTo>
                    <a:lnTo>
                      <a:pt x="101" y="11354"/>
                    </a:lnTo>
                    <a:lnTo>
                      <a:pt x="101" y="13162"/>
                    </a:lnTo>
                    <a:lnTo>
                      <a:pt x="101" y="14167"/>
                    </a:lnTo>
                    <a:lnTo>
                      <a:pt x="101" y="15975"/>
                    </a:lnTo>
                    <a:lnTo>
                      <a:pt x="101" y="17000"/>
                    </a:lnTo>
                    <a:lnTo>
                      <a:pt x="81" y="18789"/>
                    </a:lnTo>
                    <a:lnTo>
                      <a:pt x="81" y="19794"/>
                    </a:lnTo>
                    <a:lnTo>
                      <a:pt x="81" y="21602"/>
                    </a:lnTo>
                    <a:lnTo>
                      <a:pt x="81" y="22607"/>
                    </a:lnTo>
                    <a:lnTo>
                      <a:pt x="81" y="24415"/>
                    </a:lnTo>
                    <a:lnTo>
                      <a:pt x="81" y="25440"/>
                    </a:lnTo>
                    <a:lnTo>
                      <a:pt x="61" y="27229"/>
                    </a:lnTo>
                    <a:lnTo>
                      <a:pt x="61" y="28233"/>
                    </a:lnTo>
                    <a:lnTo>
                      <a:pt x="61" y="30042"/>
                    </a:lnTo>
                    <a:lnTo>
                      <a:pt x="61" y="31067"/>
                    </a:lnTo>
                    <a:lnTo>
                      <a:pt x="41" y="32855"/>
                    </a:lnTo>
                    <a:lnTo>
                      <a:pt x="41" y="33860"/>
                    </a:lnTo>
                    <a:lnTo>
                      <a:pt x="41" y="35668"/>
                    </a:lnTo>
                    <a:lnTo>
                      <a:pt x="41" y="36673"/>
                    </a:lnTo>
                    <a:lnTo>
                      <a:pt x="41" y="38482"/>
                    </a:lnTo>
                    <a:lnTo>
                      <a:pt x="41" y="39507"/>
                    </a:lnTo>
                    <a:lnTo>
                      <a:pt x="21" y="41295"/>
                    </a:lnTo>
                    <a:lnTo>
                      <a:pt x="21" y="42320"/>
                    </a:lnTo>
                    <a:lnTo>
                      <a:pt x="21" y="44108"/>
                    </a:lnTo>
                    <a:lnTo>
                      <a:pt x="21" y="45133"/>
                    </a:lnTo>
                    <a:lnTo>
                      <a:pt x="1" y="50961"/>
                    </a:lnTo>
                    <a:lnTo>
                      <a:pt x="7014" y="55020"/>
                    </a:lnTo>
                    <a:lnTo>
                      <a:pt x="7034" y="49172"/>
                    </a:lnTo>
                    <a:lnTo>
                      <a:pt x="7034" y="48168"/>
                    </a:lnTo>
                    <a:lnTo>
                      <a:pt x="7034" y="46359"/>
                    </a:lnTo>
                    <a:lnTo>
                      <a:pt x="7034" y="45354"/>
                    </a:lnTo>
                    <a:lnTo>
                      <a:pt x="7054" y="43546"/>
                    </a:lnTo>
                    <a:lnTo>
                      <a:pt x="7054" y="42541"/>
                    </a:lnTo>
                    <a:lnTo>
                      <a:pt x="7054" y="40732"/>
                    </a:lnTo>
                    <a:lnTo>
                      <a:pt x="7054" y="39728"/>
                    </a:lnTo>
                    <a:lnTo>
                      <a:pt x="7054" y="37919"/>
                    </a:lnTo>
                    <a:lnTo>
                      <a:pt x="7054" y="36914"/>
                    </a:lnTo>
                    <a:lnTo>
                      <a:pt x="7074" y="35106"/>
                    </a:lnTo>
                    <a:lnTo>
                      <a:pt x="7074" y="34101"/>
                    </a:lnTo>
                    <a:lnTo>
                      <a:pt x="7074" y="32293"/>
                    </a:lnTo>
                    <a:lnTo>
                      <a:pt x="7074" y="31288"/>
                    </a:lnTo>
                    <a:lnTo>
                      <a:pt x="7094" y="29479"/>
                    </a:lnTo>
                    <a:lnTo>
                      <a:pt x="7094" y="28475"/>
                    </a:lnTo>
                    <a:lnTo>
                      <a:pt x="7094" y="26666"/>
                    </a:lnTo>
                    <a:lnTo>
                      <a:pt x="7094" y="25661"/>
                    </a:lnTo>
                    <a:lnTo>
                      <a:pt x="7094" y="23853"/>
                    </a:lnTo>
                    <a:lnTo>
                      <a:pt x="7094" y="22828"/>
                    </a:lnTo>
                    <a:lnTo>
                      <a:pt x="7114" y="21039"/>
                    </a:lnTo>
                    <a:lnTo>
                      <a:pt x="7114" y="20035"/>
                    </a:lnTo>
                    <a:lnTo>
                      <a:pt x="7114" y="18226"/>
                    </a:lnTo>
                    <a:lnTo>
                      <a:pt x="7114" y="17201"/>
                    </a:lnTo>
                    <a:lnTo>
                      <a:pt x="7114" y="15413"/>
                    </a:lnTo>
                    <a:lnTo>
                      <a:pt x="7134" y="14388"/>
                    </a:lnTo>
                    <a:lnTo>
                      <a:pt x="7134" y="12600"/>
                    </a:lnTo>
                    <a:lnTo>
                      <a:pt x="7134" y="11575"/>
                    </a:lnTo>
                    <a:lnTo>
                      <a:pt x="7134" y="9786"/>
                    </a:lnTo>
                    <a:lnTo>
                      <a:pt x="7134" y="8761"/>
                    </a:lnTo>
                    <a:lnTo>
                      <a:pt x="7154" y="6973"/>
                    </a:lnTo>
                    <a:lnTo>
                      <a:pt x="7154" y="5968"/>
                    </a:lnTo>
                    <a:lnTo>
                      <a:pt x="7154" y="4039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0"/>
              <p:cNvSpPr/>
              <p:nvPr/>
            </p:nvSpPr>
            <p:spPr>
              <a:xfrm>
                <a:off x="5261350" y="2427950"/>
                <a:ext cx="349675" cy="202500"/>
              </a:xfrm>
              <a:custGeom>
                <a:rect b="b" l="l" r="r" t="t"/>
                <a:pathLst>
                  <a:path extrusionOk="0" h="8100" w="13987">
                    <a:moveTo>
                      <a:pt x="6973" y="1"/>
                    </a:moveTo>
                    <a:lnTo>
                      <a:pt x="0" y="4060"/>
                    </a:lnTo>
                    <a:lnTo>
                      <a:pt x="7013" y="8099"/>
                    </a:lnTo>
                    <a:lnTo>
                      <a:pt x="13986" y="4060"/>
                    </a:lnTo>
                    <a:lnTo>
                      <a:pt x="6973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0"/>
              <p:cNvSpPr/>
              <p:nvPr/>
            </p:nvSpPr>
            <p:spPr>
              <a:xfrm>
                <a:off x="5258325" y="3632150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1" y="0"/>
                    </a:moveTo>
                    <a:lnTo>
                      <a:pt x="1" y="1025"/>
                    </a:lnTo>
                    <a:lnTo>
                      <a:pt x="7014" y="5064"/>
                    </a:lnTo>
                    <a:lnTo>
                      <a:pt x="7014" y="40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0"/>
              <p:cNvSpPr/>
              <p:nvPr/>
            </p:nvSpPr>
            <p:spPr>
              <a:xfrm>
                <a:off x="5258325" y="3561825"/>
                <a:ext cx="175350" cy="126600"/>
              </a:xfrm>
              <a:custGeom>
                <a:rect b="b" l="l" r="r" t="t"/>
                <a:pathLst>
                  <a:path extrusionOk="0" h="5064" w="7014">
                    <a:moveTo>
                      <a:pt x="1" y="0"/>
                    </a:moveTo>
                    <a:lnTo>
                      <a:pt x="1" y="1025"/>
                    </a:lnTo>
                    <a:lnTo>
                      <a:pt x="7014" y="5064"/>
                    </a:lnTo>
                    <a:lnTo>
                      <a:pt x="7014" y="40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0"/>
              <p:cNvSpPr/>
              <p:nvPr/>
            </p:nvSpPr>
            <p:spPr>
              <a:xfrm>
                <a:off x="5258825" y="3491475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1" y="1"/>
                    </a:moveTo>
                    <a:lnTo>
                      <a:pt x="1" y="1026"/>
                    </a:lnTo>
                    <a:lnTo>
                      <a:pt x="7014" y="5065"/>
                    </a:lnTo>
                    <a:lnTo>
                      <a:pt x="7014" y="40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0"/>
              <p:cNvSpPr/>
              <p:nvPr/>
            </p:nvSpPr>
            <p:spPr>
              <a:xfrm>
                <a:off x="5258825" y="3421150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1" y="0"/>
                    </a:moveTo>
                    <a:lnTo>
                      <a:pt x="1" y="1005"/>
                    </a:lnTo>
                    <a:lnTo>
                      <a:pt x="7014" y="5064"/>
                    </a:lnTo>
                    <a:lnTo>
                      <a:pt x="7014" y="40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0"/>
              <p:cNvSpPr/>
              <p:nvPr/>
            </p:nvSpPr>
            <p:spPr>
              <a:xfrm>
                <a:off x="5258825" y="3350825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1" y="0"/>
                    </a:moveTo>
                    <a:lnTo>
                      <a:pt x="1" y="1005"/>
                    </a:lnTo>
                    <a:lnTo>
                      <a:pt x="7014" y="5064"/>
                    </a:lnTo>
                    <a:lnTo>
                      <a:pt x="7014" y="40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0"/>
              <p:cNvSpPr/>
              <p:nvPr/>
            </p:nvSpPr>
            <p:spPr>
              <a:xfrm>
                <a:off x="5259325" y="3280475"/>
                <a:ext cx="175375" cy="126625"/>
              </a:xfrm>
              <a:custGeom>
                <a:rect b="b" l="l" r="r" t="t"/>
                <a:pathLst>
                  <a:path extrusionOk="0" h="5065" w="7015">
                    <a:moveTo>
                      <a:pt x="1" y="1"/>
                    </a:moveTo>
                    <a:lnTo>
                      <a:pt x="1" y="1026"/>
                    </a:lnTo>
                    <a:lnTo>
                      <a:pt x="7014" y="5065"/>
                    </a:lnTo>
                    <a:lnTo>
                      <a:pt x="7014" y="40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0"/>
              <p:cNvSpPr/>
              <p:nvPr/>
            </p:nvSpPr>
            <p:spPr>
              <a:xfrm>
                <a:off x="5259325" y="3210150"/>
                <a:ext cx="175375" cy="126625"/>
              </a:xfrm>
              <a:custGeom>
                <a:rect b="b" l="l" r="r" t="t"/>
                <a:pathLst>
                  <a:path extrusionOk="0" h="5065" w="7015">
                    <a:moveTo>
                      <a:pt x="1" y="1"/>
                    </a:moveTo>
                    <a:lnTo>
                      <a:pt x="1" y="1005"/>
                    </a:lnTo>
                    <a:lnTo>
                      <a:pt x="7014" y="5065"/>
                    </a:lnTo>
                    <a:lnTo>
                      <a:pt x="7014" y="40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0"/>
              <p:cNvSpPr/>
              <p:nvPr/>
            </p:nvSpPr>
            <p:spPr>
              <a:xfrm>
                <a:off x="5259825" y="3139825"/>
                <a:ext cx="175375" cy="126625"/>
              </a:xfrm>
              <a:custGeom>
                <a:rect b="b" l="l" r="r" t="t"/>
                <a:pathLst>
                  <a:path extrusionOk="0" h="5065" w="7015">
                    <a:moveTo>
                      <a:pt x="1" y="0"/>
                    </a:moveTo>
                    <a:lnTo>
                      <a:pt x="1" y="1025"/>
                    </a:lnTo>
                    <a:lnTo>
                      <a:pt x="7014" y="5064"/>
                    </a:lnTo>
                    <a:lnTo>
                      <a:pt x="7014" y="406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0"/>
              <p:cNvSpPr/>
              <p:nvPr/>
            </p:nvSpPr>
            <p:spPr>
              <a:xfrm>
                <a:off x="5259825" y="3069500"/>
                <a:ext cx="175375" cy="126600"/>
              </a:xfrm>
              <a:custGeom>
                <a:rect b="b" l="l" r="r" t="t"/>
                <a:pathLst>
                  <a:path extrusionOk="0" h="5064" w="7015">
                    <a:moveTo>
                      <a:pt x="1" y="0"/>
                    </a:moveTo>
                    <a:lnTo>
                      <a:pt x="1" y="1005"/>
                    </a:lnTo>
                    <a:lnTo>
                      <a:pt x="7014" y="5064"/>
                    </a:lnTo>
                    <a:lnTo>
                      <a:pt x="7014" y="40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0"/>
              <p:cNvSpPr/>
              <p:nvPr/>
            </p:nvSpPr>
            <p:spPr>
              <a:xfrm>
                <a:off x="5259825" y="2999150"/>
                <a:ext cx="175375" cy="126625"/>
              </a:xfrm>
              <a:custGeom>
                <a:rect b="b" l="l" r="r" t="t"/>
                <a:pathLst>
                  <a:path extrusionOk="0" h="5065" w="7015">
                    <a:moveTo>
                      <a:pt x="1" y="1"/>
                    </a:moveTo>
                    <a:lnTo>
                      <a:pt x="1" y="1006"/>
                    </a:lnTo>
                    <a:lnTo>
                      <a:pt x="7014" y="5065"/>
                    </a:lnTo>
                    <a:lnTo>
                      <a:pt x="7014" y="404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0"/>
              <p:cNvSpPr/>
              <p:nvPr/>
            </p:nvSpPr>
            <p:spPr>
              <a:xfrm>
                <a:off x="5260350" y="2928825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0" y="0"/>
                    </a:moveTo>
                    <a:lnTo>
                      <a:pt x="0" y="1025"/>
                    </a:lnTo>
                    <a:lnTo>
                      <a:pt x="7013" y="5064"/>
                    </a:lnTo>
                    <a:lnTo>
                      <a:pt x="7013" y="406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0"/>
              <p:cNvSpPr/>
              <p:nvPr/>
            </p:nvSpPr>
            <p:spPr>
              <a:xfrm>
                <a:off x="5260350" y="2858500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0" y="0"/>
                    </a:moveTo>
                    <a:lnTo>
                      <a:pt x="0" y="1005"/>
                    </a:lnTo>
                    <a:lnTo>
                      <a:pt x="7013" y="5064"/>
                    </a:lnTo>
                    <a:lnTo>
                      <a:pt x="7013" y="4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0"/>
              <p:cNvSpPr/>
              <p:nvPr/>
            </p:nvSpPr>
            <p:spPr>
              <a:xfrm>
                <a:off x="5260350" y="2788150"/>
                <a:ext cx="175850" cy="126625"/>
              </a:xfrm>
              <a:custGeom>
                <a:rect b="b" l="l" r="r" t="t"/>
                <a:pathLst>
                  <a:path extrusionOk="0" h="5065" w="7034">
                    <a:moveTo>
                      <a:pt x="20" y="1"/>
                    </a:moveTo>
                    <a:lnTo>
                      <a:pt x="0" y="1006"/>
                    </a:lnTo>
                    <a:lnTo>
                      <a:pt x="7013" y="5065"/>
                    </a:lnTo>
                    <a:lnTo>
                      <a:pt x="7033" y="404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0"/>
              <p:cNvSpPr/>
              <p:nvPr/>
            </p:nvSpPr>
            <p:spPr>
              <a:xfrm>
                <a:off x="5260850" y="2717825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0" y="1"/>
                    </a:moveTo>
                    <a:lnTo>
                      <a:pt x="0" y="1005"/>
                    </a:lnTo>
                    <a:lnTo>
                      <a:pt x="7013" y="5065"/>
                    </a:lnTo>
                    <a:lnTo>
                      <a:pt x="7013" y="404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0"/>
              <p:cNvSpPr/>
              <p:nvPr/>
            </p:nvSpPr>
            <p:spPr>
              <a:xfrm>
                <a:off x="5260850" y="2647500"/>
                <a:ext cx="175350" cy="126625"/>
              </a:xfrm>
              <a:custGeom>
                <a:rect b="b" l="l" r="r" t="t"/>
                <a:pathLst>
                  <a:path extrusionOk="0" h="5065" w="7014">
                    <a:moveTo>
                      <a:pt x="0" y="0"/>
                    </a:moveTo>
                    <a:lnTo>
                      <a:pt x="0" y="1005"/>
                    </a:lnTo>
                    <a:lnTo>
                      <a:pt x="7013" y="5064"/>
                    </a:lnTo>
                    <a:lnTo>
                      <a:pt x="7013" y="4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0"/>
              <p:cNvSpPr/>
              <p:nvPr/>
            </p:nvSpPr>
            <p:spPr>
              <a:xfrm>
                <a:off x="5261350" y="2577175"/>
                <a:ext cx="175350" cy="126600"/>
              </a:xfrm>
              <a:custGeom>
                <a:rect b="b" l="l" r="r" t="t"/>
                <a:pathLst>
                  <a:path extrusionOk="0" h="5064" w="7014">
                    <a:moveTo>
                      <a:pt x="0" y="0"/>
                    </a:moveTo>
                    <a:lnTo>
                      <a:pt x="0" y="1005"/>
                    </a:lnTo>
                    <a:lnTo>
                      <a:pt x="7013" y="5064"/>
                    </a:lnTo>
                    <a:lnTo>
                      <a:pt x="7013" y="40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B4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0"/>
              <p:cNvSpPr/>
              <p:nvPr/>
            </p:nvSpPr>
            <p:spPr>
              <a:xfrm>
                <a:off x="5435675" y="2860000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0"/>
                    </a:moveTo>
                    <a:lnTo>
                      <a:pt x="0" y="4019"/>
                    </a:lnTo>
                    <a:lnTo>
                      <a:pt x="0" y="5044"/>
                    </a:lnTo>
                    <a:lnTo>
                      <a:pt x="6973" y="100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0"/>
              <p:cNvSpPr/>
              <p:nvPr/>
            </p:nvSpPr>
            <p:spPr>
              <a:xfrm>
                <a:off x="5435675" y="2789175"/>
                <a:ext cx="174850" cy="126100"/>
              </a:xfrm>
              <a:custGeom>
                <a:rect b="b" l="l" r="r" t="t"/>
                <a:pathLst>
                  <a:path extrusionOk="0" h="5044" w="6994">
                    <a:moveTo>
                      <a:pt x="6993" y="0"/>
                    </a:moveTo>
                    <a:lnTo>
                      <a:pt x="20" y="4039"/>
                    </a:lnTo>
                    <a:lnTo>
                      <a:pt x="0" y="5044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0"/>
              <p:cNvSpPr/>
              <p:nvPr/>
            </p:nvSpPr>
            <p:spPr>
              <a:xfrm>
                <a:off x="5435175" y="3071500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0"/>
                    </a:moveTo>
                    <a:lnTo>
                      <a:pt x="0" y="4040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0"/>
              <p:cNvSpPr/>
              <p:nvPr/>
            </p:nvSpPr>
            <p:spPr>
              <a:xfrm>
                <a:off x="5434675" y="3142325"/>
                <a:ext cx="174325" cy="126125"/>
              </a:xfrm>
              <a:custGeom>
                <a:rect b="b" l="l" r="r" t="t"/>
                <a:pathLst>
                  <a:path extrusionOk="0" h="5045" w="6973">
                    <a:moveTo>
                      <a:pt x="6973" y="1"/>
                    </a:moveTo>
                    <a:lnTo>
                      <a:pt x="20" y="4020"/>
                    </a:lnTo>
                    <a:lnTo>
                      <a:pt x="0" y="5045"/>
                    </a:lnTo>
                    <a:lnTo>
                      <a:pt x="6973" y="1026"/>
                    </a:lnTo>
                    <a:lnTo>
                      <a:pt x="69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0"/>
              <p:cNvSpPr/>
              <p:nvPr/>
            </p:nvSpPr>
            <p:spPr>
              <a:xfrm>
                <a:off x="5434675" y="3212675"/>
                <a:ext cx="174325" cy="126100"/>
              </a:xfrm>
              <a:custGeom>
                <a:rect b="b" l="l" r="r" t="t"/>
                <a:pathLst>
                  <a:path extrusionOk="0" h="5044" w="6973">
                    <a:moveTo>
                      <a:pt x="6973" y="0"/>
                    </a:moveTo>
                    <a:lnTo>
                      <a:pt x="0" y="4039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0"/>
              <p:cNvSpPr/>
              <p:nvPr/>
            </p:nvSpPr>
            <p:spPr>
              <a:xfrm>
                <a:off x="5433650" y="3636175"/>
                <a:ext cx="174350" cy="126100"/>
              </a:xfrm>
              <a:custGeom>
                <a:rect b="b" l="l" r="r" t="t"/>
                <a:pathLst>
                  <a:path extrusionOk="0" h="5044" w="6974">
                    <a:moveTo>
                      <a:pt x="6974" y="0"/>
                    </a:moveTo>
                    <a:lnTo>
                      <a:pt x="1" y="4019"/>
                    </a:lnTo>
                    <a:lnTo>
                      <a:pt x="1" y="5044"/>
                    </a:lnTo>
                    <a:lnTo>
                      <a:pt x="6954" y="1025"/>
                    </a:lnTo>
                    <a:lnTo>
                      <a:pt x="69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0"/>
              <p:cNvSpPr/>
              <p:nvPr/>
            </p:nvSpPr>
            <p:spPr>
              <a:xfrm>
                <a:off x="5433650" y="3565825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4" y="1"/>
                    </a:moveTo>
                    <a:lnTo>
                      <a:pt x="1" y="4020"/>
                    </a:lnTo>
                    <a:lnTo>
                      <a:pt x="1" y="5045"/>
                    </a:lnTo>
                    <a:lnTo>
                      <a:pt x="6974" y="1026"/>
                    </a:lnTo>
                    <a:lnTo>
                      <a:pt x="69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0"/>
              <p:cNvSpPr/>
              <p:nvPr/>
            </p:nvSpPr>
            <p:spPr>
              <a:xfrm>
                <a:off x="5434150" y="3495000"/>
                <a:ext cx="173850" cy="126125"/>
              </a:xfrm>
              <a:custGeom>
                <a:rect b="b" l="l" r="r" t="t"/>
                <a:pathLst>
                  <a:path extrusionOk="0" h="5045" w="6954">
                    <a:moveTo>
                      <a:pt x="6954" y="0"/>
                    </a:moveTo>
                    <a:lnTo>
                      <a:pt x="1" y="4040"/>
                    </a:lnTo>
                    <a:lnTo>
                      <a:pt x="1" y="5044"/>
                    </a:lnTo>
                    <a:lnTo>
                      <a:pt x="6954" y="1025"/>
                    </a:lnTo>
                    <a:lnTo>
                      <a:pt x="69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0"/>
              <p:cNvSpPr/>
              <p:nvPr/>
            </p:nvSpPr>
            <p:spPr>
              <a:xfrm>
                <a:off x="5434150" y="3424675"/>
                <a:ext cx="174350" cy="125600"/>
              </a:xfrm>
              <a:custGeom>
                <a:rect b="b" l="l" r="r" t="t"/>
                <a:pathLst>
                  <a:path extrusionOk="0" h="5024" w="6974">
                    <a:moveTo>
                      <a:pt x="6974" y="0"/>
                    </a:moveTo>
                    <a:lnTo>
                      <a:pt x="1" y="4019"/>
                    </a:lnTo>
                    <a:lnTo>
                      <a:pt x="1" y="5024"/>
                    </a:lnTo>
                    <a:lnTo>
                      <a:pt x="6974" y="1005"/>
                    </a:lnTo>
                    <a:lnTo>
                      <a:pt x="69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0"/>
              <p:cNvSpPr/>
              <p:nvPr/>
            </p:nvSpPr>
            <p:spPr>
              <a:xfrm>
                <a:off x="5434150" y="3353825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4" y="1"/>
                    </a:moveTo>
                    <a:lnTo>
                      <a:pt x="1" y="4020"/>
                    </a:lnTo>
                    <a:lnTo>
                      <a:pt x="1" y="5045"/>
                    </a:lnTo>
                    <a:lnTo>
                      <a:pt x="6974" y="1026"/>
                    </a:lnTo>
                    <a:lnTo>
                      <a:pt x="69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0"/>
              <p:cNvSpPr/>
              <p:nvPr/>
            </p:nvSpPr>
            <p:spPr>
              <a:xfrm>
                <a:off x="5434675" y="3283500"/>
                <a:ext cx="174325" cy="126125"/>
              </a:xfrm>
              <a:custGeom>
                <a:rect b="b" l="l" r="r" t="t"/>
                <a:pathLst>
                  <a:path extrusionOk="0" h="5045" w="6973">
                    <a:moveTo>
                      <a:pt x="6973" y="0"/>
                    </a:moveTo>
                    <a:lnTo>
                      <a:pt x="0" y="4019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0"/>
              <p:cNvSpPr/>
              <p:nvPr/>
            </p:nvSpPr>
            <p:spPr>
              <a:xfrm>
                <a:off x="5435175" y="3001175"/>
                <a:ext cx="174350" cy="126100"/>
              </a:xfrm>
              <a:custGeom>
                <a:rect b="b" l="l" r="r" t="t"/>
                <a:pathLst>
                  <a:path extrusionOk="0" h="5044" w="6974">
                    <a:moveTo>
                      <a:pt x="6973" y="0"/>
                    </a:moveTo>
                    <a:lnTo>
                      <a:pt x="0" y="4019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0"/>
              <p:cNvSpPr/>
              <p:nvPr/>
            </p:nvSpPr>
            <p:spPr>
              <a:xfrm>
                <a:off x="5435675" y="2930325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1"/>
                    </a:moveTo>
                    <a:lnTo>
                      <a:pt x="0" y="4040"/>
                    </a:lnTo>
                    <a:lnTo>
                      <a:pt x="0" y="5045"/>
                    </a:lnTo>
                    <a:lnTo>
                      <a:pt x="6973" y="1026"/>
                    </a:lnTo>
                    <a:lnTo>
                      <a:pt x="69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0"/>
              <p:cNvSpPr/>
              <p:nvPr/>
            </p:nvSpPr>
            <p:spPr>
              <a:xfrm>
                <a:off x="5436175" y="2718825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1"/>
                    </a:moveTo>
                    <a:lnTo>
                      <a:pt x="0" y="4020"/>
                    </a:lnTo>
                    <a:lnTo>
                      <a:pt x="0" y="5045"/>
                    </a:lnTo>
                    <a:lnTo>
                      <a:pt x="6973" y="1026"/>
                    </a:lnTo>
                    <a:lnTo>
                      <a:pt x="697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0"/>
              <p:cNvSpPr/>
              <p:nvPr/>
            </p:nvSpPr>
            <p:spPr>
              <a:xfrm>
                <a:off x="5436175" y="2648000"/>
                <a:ext cx="174350" cy="126125"/>
              </a:xfrm>
              <a:custGeom>
                <a:rect b="b" l="l" r="r" t="t"/>
                <a:pathLst>
                  <a:path extrusionOk="0" h="5045" w="6974">
                    <a:moveTo>
                      <a:pt x="6973" y="0"/>
                    </a:moveTo>
                    <a:lnTo>
                      <a:pt x="0" y="4040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0"/>
              <p:cNvSpPr/>
              <p:nvPr/>
            </p:nvSpPr>
            <p:spPr>
              <a:xfrm>
                <a:off x="5436675" y="2577675"/>
                <a:ext cx="174350" cy="126100"/>
              </a:xfrm>
              <a:custGeom>
                <a:rect b="b" l="l" r="r" t="t"/>
                <a:pathLst>
                  <a:path extrusionOk="0" h="5044" w="6974">
                    <a:moveTo>
                      <a:pt x="6973" y="0"/>
                    </a:moveTo>
                    <a:lnTo>
                      <a:pt x="0" y="4019"/>
                    </a:lnTo>
                    <a:lnTo>
                      <a:pt x="0" y="5044"/>
                    </a:lnTo>
                    <a:lnTo>
                      <a:pt x="6973" y="1025"/>
                    </a:lnTo>
                    <a:lnTo>
                      <a:pt x="697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0"/>
              <p:cNvSpPr/>
              <p:nvPr/>
            </p:nvSpPr>
            <p:spPr>
              <a:xfrm>
                <a:off x="4957900" y="3439225"/>
                <a:ext cx="96000" cy="142700"/>
              </a:xfrm>
              <a:custGeom>
                <a:rect b="b" l="l" r="r" t="t"/>
                <a:pathLst>
                  <a:path extrusionOk="0" h="5708" w="3840">
                    <a:moveTo>
                      <a:pt x="3839" y="1"/>
                    </a:moveTo>
                    <a:lnTo>
                      <a:pt x="1" y="2231"/>
                    </a:lnTo>
                    <a:lnTo>
                      <a:pt x="1" y="5708"/>
                    </a:lnTo>
                    <a:lnTo>
                      <a:pt x="3839" y="3477"/>
                    </a:lnTo>
                    <a:lnTo>
                      <a:pt x="38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0"/>
              <p:cNvSpPr/>
              <p:nvPr/>
            </p:nvSpPr>
            <p:spPr>
              <a:xfrm>
                <a:off x="5076475" y="337342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0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0"/>
              <p:cNvSpPr/>
              <p:nvPr/>
            </p:nvSpPr>
            <p:spPr>
              <a:xfrm>
                <a:off x="3975775" y="3581900"/>
                <a:ext cx="622975" cy="620975"/>
              </a:xfrm>
              <a:custGeom>
                <a:rect b="b" l="l" r="r" t="t"/>
                <a:pathLst>
                  <a:path extrusionOk="0" h="24839" w="24919">
                    <a:moveTo>
                      <a:pt x="24918" y="1"/>
                    </a:moveTo>
                    <a:lnTo>
                      <a:pt x="20" y="14469"/>
                    </a:lnTo>
                    <a:lnTo>
                      <a:pt x="0" y="24838"/>
                    </a:lnTo>
                    <a:lnTo>
                      <a:pt x="24878" y="10390"/>
                    </a:lnTo>
                    <a:lnTo>
                      <a:pt x="24918" y="1"/>
                    </a:lnTo>
                    <a:close/>
                  </a:path>
                </a:pathLst>
              </a:custGeom>
              <a:solidFill>
                <a:srgbClr val="A8C6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0"/>
              <p:cNvSpPr/>
              <p:nvPr/>
            </p:nvSpPr>
            <p:spPr>
              <a:xfrm>
                <a:off x="3349300" y="3581900"/>
                <a:ext cx="627000" cy="620975"/>
              </a:xfrm>
              <a:custGeom>
                <a:rect b="b" l="l" r="r" t="t"/>
                <a:pathLst>
                  <a:path extrusionOk="0" h="24839" w="25080">
                    <a:moveTo>
                      <a:pt x="41" y="1"/>
                    </a:moveTo>
                    <a:lnTo>
                      <a:pt x="1" y="10390"/>
                    </a:lnTo>
                    <a:lnTo>
                      <a:pt x="25059" y="24838"/>
                    </a:lnTo>
                    <a:lnTo>
                      <a:pt x="25079" y="14469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0"/>
              <p:cNvSpPr/>
              <p:nvPr/>
            </p:nvSpPr>
            <p:spPr>
              <a:xfrm>
                <a:off x="3350325" y="3220200"/>
                <a:ext cx="1248425" cy="723450"/>
              </a:xfrm>
              <a:custGeom>
                <a:rect b="b" l="l" r="r" t="t"/>
                <a:pathLst>
                  <a:path extrusionOk="0" h="28938" w="49937">
                    <a:moveTo>
                      <a:pt x="24878" y="1"/>
                    </a:moveTo>
                    <a:lnTo>
                      <a:pt x="0" y="14469"/>
                    </a:lnTo>
                    <a:lnTo>
                      <a:pt x="25038" y="28937"/>
                    </a:lnTo>
                    <a:lnTo>
                      <a:pt x="49936" y="14469"/>
                    </a:lnTo>
                    <a:lnTo>
                      <a:pt x="248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0"/>
              <p:cNvSpPr/>
              <p:nvPr/>
            </p:nvSpPr>
            <p:spPr>
              <a:xfrm>
                <a:off x="3959200" y="3339775"/>
                <a:ext cx="132150" cy="132150"/>
              </a:xfrm>
              <a:custGeom>
                <a:rect b="b" l="l" r="r" t="t"/>
                <a:pathLst>
                  <a:path extrusionOk="0" h="5286" w="5286">
                    <a:moveTo>
                      <a:pt x="5285" y="0"/>
                    </a:moveTo>
                    <a:lnTo>
                      <a:pt x="0" y="3075"/>
                    </a:lnTo>
                    <a:lnTo>
                      <a:pt x="0" y="5285"/>
                    </a:lnTo>
                    <a:lnTo>
                      <a:pt x="5285" y="2211"/>
                    </a:lnTo>
                    <a:lnTo>
                      <a:pt x="5285" y="0"/>
                    </a:lnTo>
                    <a:close/>
                  </a:path>
                </a:pathLst>
              </a:custGeom>
              <a:solidFill>
                <a:srgbClr val="A8C6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0"/>
              <p:cNvSpPr/>
              <p:nvPr/>
            </p:nvSpPr>
            <p:spPr>
              <a:xfrm>
                <a:off x="3826075" y="3339775"/>
                <a:ext cx="133150" cy="132150"/>
              </a:xfrm>
              <a:custGeom>
                <a:rect b="b" l="l" r="r" t="t"/>
                <a:pathLst>
                  <a:path extrusionOk="0" h="5286" w="5326">
                    <a:moveTo>
                      <a:pt x="20" y="0"/>
                    </a:moveTo>
                    <a:lnTo>
                      <a:pt x="0" y="2211"/>
                    </a:lnTo>
                    <a:lnTo>
                      <a:pt x="5325" y="5285"/>
                    </a:lnTo>
                    <a:lnTo>
                      <a:pt x="5325" y="307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0"/>
              <p:cNvSpPr/>
              <p:nvPr/>
            </p:nvSpPr>
            <p:spPr>
              <a:xfrm>
                <a:off x="3826575" y="3262900"/>
                <a:ext cx="264775" cy="153750"/>
              </a:xfrm>
              <a:custGeom>
                <a:rect b="b" l="l" r="r" t="t"/>
                <a:pathLst>
                  <a:path extrusionOk="0" h="6150" w="10591">
                    <a:moveTo>
                      <a:pt x="5285" y="1"/>
                    </a:moveTo>
                    <a:lnTo>
                      <a:pt x="0" y="3075"/>
                    </a:lnTo>
                    <a:lnTo>
                      <a:pt x="5305" y="6150"/>
                    </a:lnTo>
                    <a:lnTo>
                      <a:pt x="10590" y="3075"/>
                    </a:lnTo>
                    <a:lnTo>
                      <a:pt x="52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0"/>
              <p:cNvSpPr/>
              <p:nvPr/>
            </p:nvSpPr>
            <p:spPr>
              <a:xfrm>
                <a:off x="4124975" y="3444250"/>
                <a:ext cx="132150" cy="131650"/>
              </a:xfrm>
              <a:custGeom>
                <a:rect b="b" l="l" r="r" t="t"/>
                <a:pathLst>
                  <a:path extrusionOk="0" h="5266" w="5286">
                    <a:moveTo>
                      <a:pt x="5286" y="1"/>
                    </a:moveTo>
                    <a:lnTo>
                      <a:pt x="1" y="3055"/>
                    </a:lnTo>
                    <a:lnTo>
                      <a:pt x="1" y="5266"/>
                    </a:lnTo>
                    <a:lnTo>
                      <a:pt x="5286" y="2191"/>
                    </a:lnTo>
                    <a:lnTo>
                      <a:pt x="5286" y="1"/>
                    </a:lnTo>
                    <a:close/>
                  </a:path>
                </a:pathLst>
              </a:custGeom>
              <a:solidFill>
                <a:srgbClr val="A8C6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0"/>
              <p:cNvSpPr/>
              <p:nvPr/>
            </p:nvSpPr>
            <p:spPr>
              <a:xfrm>
                <a:off x="3991850" y="3444250"/>
                <a:ext cx="133150" cy="131650"/>
              </a:xfrm>
              <a:custGeom>
                <a:rect b="b" l="l" r="r" t="t"/>
                <a:pathLst>
                  <a:path extrusionOk="0" h="5266" w="5326">
                    <a:moveTo>
                      <a:pt x="0" y="1"/>
                    </a:moveTo>
                    <a:lnTo>
                      <a:pt x="0" y="2191"/>
                    </a:lnTo>
                    <a:lnTo>
                      <a:pt x="5326" y="5266"/>
                    </a:lnTo>
                    <a:lnTo>
                      <a:pt x="5326" y="305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3991850" y="3367400"/>
                <a:ext cx="265275" cy="153250"/>
              </a:xfrm>
              <a:custGeom>
                <a:rect b="b" l="l" r="r" t="t"/>
                <a:pathLst>
                  <a:path extrusionOk="0" h="6130" w="10611">
                    <a:moveTo>
                      <a:pt x="5285" y="0"/>
                    </a:moveTo>
                    <a:lnTo>
                      <a:pt x="0" y="3075"/>
                    </a:lnTo>
                    <a:lnTo>
                      <a:pt x="5326" y="6129"/>
                    </a:lnTo>
                    <a:lnTo>
                      <a:pt x="10611" y="3075"/>
                    </a:lnTo>
                    <a:lnTo>
                      <a:pt x="52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4290750" y="3548250"/>
                <a:ext cx="132150" cy="132150"/>
              </a:xfrm>
              <a:custGeom>
                <a:rect b="b" l="l" r="r" t="t"/>
                <a:pathLst>
                  <a:path extrusionOk="0" h="5286" w="5286">
                    <a:moveTo>
                      <a:pt x="5286" y="0"/>
                    </a:moveTo>
                    <a:lnTo>
                      <a:pt x="1" y="3075"/>
                    </a:lnTo>
                    <a:lnTo>
                      <a:pt x="1" y="5285"/>
                    </a:lnTo>
                    <a:lnTo>
                      <a:pt x="5266" y="2211"/>
                    </a:lnTo>
                    <a:lnTo>
                      <a:pt x="5286" y="0"/>
                    </a:lnTo>
                    <a:close/>
                  </a:path>
                </a:pathLst>
              </a:custGeom>
              <a:solidFill>
                <a:srgbClr val="A8C6D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4157625" y="3548250"/>
                <a:ext cx="133150" cy="132150"/>
              </a:xfrm>
              <a:custGeom>
                <a:rect b="b" l="l" r="r" t="t"/>
                <a:pathLst>
                  <a:path extrusionOk="0" h="5286" w="5326">
                    <a:moveTo>
                      <a:pt x="1" y="0"/>
                    </a:moveTo>
                    <a:lnTo>
                      <a:pt x="1" y="2211"/>
                    </a:lnTo>
                    <a:lnTo>
                      <a:pt x="5326" y="5285"/>
                    </a:lnTo>
                    <a:lnTo>
                      <a:pt x="5326" y="30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4157625" y="3471900"/>
                <a:ext cx="265275" cy="153225"/>
              </a:xfrm>
              <a:custGeom>
                <a:rect b="b" l="l" r="r" t="t"/>
                <a:pathLst>
                  <a:path extrusionOk="0" h="6129" w="10611">
                    <a:moveTo>
                      <a:pt x="5286" y="0"/>
                    </a:moveTo>
                    <a:lnTo>
                      <a:pt x="1" y="3054"/>
                    </a:lnTo>
                    <a:lnTo>
                      <a:pt x="5326" y="6129"/>
                    </a:lnTo>
                    <a:lnTo>
                      <a:pt x="10611" y="3054"/>
                    </a:lnTo>
                    <a:lnTo>
                      <a:pt x="52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3583925" y="3286000"/>
                <a:ext cx="27650" cy="365000"/>
              </a:xfrm>
              <a:custGeom>
                <a:rect b="b" l="l" r="r" t="t"/>
                <a:pathLst>
                  <a:path extrusionOk="0" h="14600" w="1106">
                    <a:moveTo>
                      <a:pt x="1106" y="1"/>
                    </a:moveTo>
                    <a:lnTo>
                      <a:pt x="1106" y="2"/>
                    </a:lnTo>
                    <a:lnTo>
                      <a:pt x="1106" y="2"/>
                    </a:lnTo>
                    <a:cubicBezTo>
                      <a:pt x="1106" y="2"/>
                      <a:pt x="1106" y="1"/>
                      <a:pt x="1106" y="1"/>
                    </a:cubicBezTo>
                    <a:close/>
                    <a:moveTo>
                      <a:pt x="40" y="1"/>
                    </a:moveTo>
                    <a:lnTo>
                      <a:pt x="0" y="14288"/>
                    </a:lnTo>
                    <a:cubicBezTo>
                      <a:pt x="20" y="14389"/>
                      <a:pt x="81" y="14469"/>
                      <a:pt x="161" y="14509"/>
                    </a:cubicBezTo>
                    <a:cubicBezTo>
                      <a:pt x="282" y="14570"/>
                      <a:pt x="412" y="14600"/>
                      <a:pt x="543" y="14600"/>
                    </a:cubicBezTo>
                    <a:cubicBezTo>
                      <a:pt x="673" y="14600"/>
                      <a:pt x="804" y="14570"/>
                      <a:pt x="925" y="14509"/>
                    </a:cubicBezTo>
                    <a:cubicBezTo>
                      <a:pt x="1005" y="14469"/>
                      <a:pt x="1065" y="14369"/>
                      <a:pt x="1065" y="14288"/>
                    </a:cubicBezTo>
                    <a:lnTo>
                      <a:pt x="1106" y="2"/>
                    </a:lnTo>
                    <a:lnTo>
                      <a:pt x="1106" y="2"/>
                    </a:lnTo>
                    <a:cubicBezTo>
                      <a:pt x="1105" y="102"/>
                      <a:pt x="1045" y="182"/>
                      <a:pt x="965" y="222"/>
                    </a:cubicBezTo>
                    <a:cubicBezTo>
                      <a:pt x="844" y="282"/>
                      <a:pt x="714" y="312"/>
                      <a:pt x="583" y="312"/>
                    </a:cubicBezTo>
                    <a:cubicBezTo>
                      <a:pt x="452" y="312"/>
                      <a:pt x="322" y="282"/>
                      <a:pt x="201" y="222"/>
                    </a:cubicBezTo>
                    <a:cubicBezTo>
                      <a:pt x="121" y="182"/>
                      <a:pt x="61" y="101"/>
                      <a:pt x="40" y="1"/>
                    </a:cubicBez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3583925" y="3278275"/>
                <a:ext cx="29150" cy="15550"/>
              </a:xfrm>
              <a:custGeom>
                <a:rect b="b" l="l" r="r" t="t"/>
                <a:pathLst>
                  <a:path extrusionOk="0" h="622" w="1166">
                    <a:moveTo>
                      <a:pt x="595" y="1"/>
                    </a:moveTo>
                    <a:cubicBezTo>
                      <a:pt x="462" y="1"/>
                      <a:pt x="326" y="36"/>
                      <a:pt x="201" y="109"/>
                    </a:cubicBezTo>
                    <a:cubicBezTo>
                      <a:pt x="0" y="169"/>
                      <a:pt x="0" y="471"/>
                      <a:pt x="201" y="531"/>
                    </a:cubicBezTo>
                    <a:cubicBezTo>
                      <a:pt x="322" y="591"/>
                      <a:pt x="452" y="621"/>
                      <a:pt x="581" y="621"/>
                    </a:cubicBezTo>
                    <a:cubicBezTo>
                      <a:pt x="709" y="621"/>
                      <a:pt x="834" y="591"/>
                      <a:pt x="945" y="531"/>
                    </a:cubicBezTo>
                    <a:cubicBezTo>
                      <a:pt x="1166" y="471"/>
                      <a:pt x="1166" y="169"/>
                      <a:pt x="945" y="89"/>
                    </a:cubicBezTo>
                    <a:cubicBezTo>
                      <a:pt x="838" y="31"/>
                      <a:pt x="718" y="1"/>
                      <a:pt x="5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3647725" y="3325200"/>
                <a:ext cx="27650" cy="364500"/>
              </a:xfrm>
              <a:custGeom>
                <a:rect b="b" l="l" r="r" t="t"/>
                <a:pathLst>
                  <a:path extrusionOk="0" h="14580" w="1106">
                    <a:moveTo>
                      <a:pt x="41" y="0"/>
                    </a:moveTo>
                    <a:lnTo>
                      <a:pt x="0" y="14268"/>
                    </a:lnTo>
                    <a:cubicBezTo>
                      <a:pt x="0" y="14368"/>
                      <a:pt x="61" y="14449"/>
                      <a:pt x="161" y="14489"/>
                    </a:cubicBezTo>
                    <a:cubicBezTo>
                      <a:pt x="272" y="14549"/>
                      <a:pt x="397" y="14579"/>
                      <a:pt x="525" y="14579"/>
                    </a:cubicBezTo>
                    <a:cubicBezTo>
                      <a:pt x="653" y="14579"/>
                      <a:pt x="784" y="14549"/>
                      <a:pt x="905" y="14489"/>
                    </a:cubicBezTo>
                    <a:cubicBezTo>
                      <a:pt x="985" y="14449"/>
                      <a:pt x="1045" y="14368"/>
                      <a:pt x="1065" y="14268"/>
                    </a:cubicBezTo>
                    <a:lnTo>
                      <a:pt x="1106" y="0"/>
                    </a:lnTo>
                    <a:lnTo>
                      <a:pt x="1106" y="0"/>
                    </a:lnTo>
                    <a:cubicBezTo>
                      <a:pt x="1085" y="81"/>
                      <a:pt x="1025" y="181"/>
                      <a:pt x="945" y="221"/>
                    </a:cubicBezTo>
                    <a:cubicBezTo>
                      <a:pt x="824" y="282"/>
                      <a:pt x="694" y="312"/>
                      <a:pt x="566" y="312"/>
                    </a:cubicBezTo>
                    <a:cubicBezTo>
                      <a:pt x="437" y="312"/>
                      <a:pt x="312" y="282"/>
                      <a:pt x="201" y="221"/>
                    </a:cubicBezTo>
                    <a:cubicBezTo>
                      <a:pt x="101" y="181"/>
                      <a:pt x="41" y="81"/>
                      <a:pt x="41" y="0"/>
                    </a:cubicBezTo>
                    <a:close/>
                  </a:path>
                </a:pathLst>
              </a:custGeom>
              <a:solidFill>
                <a:srgbClr val="87A2B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0"/>
              <p:cNvSpPr/>
              <p:nvPr/>
            </p:nvSpPr>
            <p:spPr>
              <a:xfrm>
                <a:off x="3647225" y="3317400"/>
                <a:ext cx="29150" cy="15100"/>
              </a:xfrm>
              <a:custGeom>
                <a:rect b="b" l="l" r="r" t="t"/>
                <a:pathLst>
                  <a:path extrusionOk="0" h="604" w="1166">
                    <a:moveTo>
                      <a:pt x="583" y="1"/>
                    </a:moveTo>
                    <a:cubicBezTo>
                      <a:pt x="452" y="1"/>
                      <a:pt x="322" y="31"/>
                      <a:pt x="201" y="91"/>
                    </a:cubicBezTo>
                    <a:cubicBezTo>
                      <a:pt x="0" y="212"/>
                      <a:pt x="0" y="393"/>
                      <a:pt x="201" y="513"/>
                    </a:cubicBezTo>
                    <a:cubicBezTo>
                      <a:pt x="322" y="574"/>
                      <a:pt x="452" y="604"/>
                      <a:pt x="583" y="604"/>
                    </a:cubicBezTo>
                    <a:cubicBezTo>
                      <a:pt x="714" y="604"/>
                      <a:pt x="844" y="574"/>
                      <a:pt x="965" y="513"/>
                    </a:cubicBezTo>
                    <a:cubicBezTo>
                      <a:pt x="1166" y="453"/>
                      <a:pt x="1166" y="152"/>
                      <a:pt x="965" y="91"/>
                    </a:cubicBezTo>
                    <a:cubicBezTo>
                      <a:pt x="844" y="31"/>
                      <a:pt x="714" y="1"/>
                      <a:pt x="5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0"/>
              <p:cNvSpPr/>
              <p:nvPr/>
            </p:nvSpPr>
            <p:spPr>
              <a:xfrm>
                <a:off x="4010425" y="398732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7" y="0"/>
                    </a:moveTo>
                    <a:lnTo>
                      <a:pt x="1" y="1930"/>
                    </a:lnTo>
                    <a:lnTo>
                      <a:pt x="1" y="3597"/>
                    </a:lnTo>
                    <a:lnTo>
                      <a:pt x="3317" y="1668"/>
                    </a:lnTo>
                    <a:lnTo>
                      <a:pt x="3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4010425" y="391950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7" y="1"/>
                    </a:moveTo>
                    <a:lnTo>
                      <a:pt x="1" y="1930"/>
                    </a:lnTo>
                    <a:lnTo>
                      <a:pt x="1" y="3598"/>
                    </a:lnTo>
                    <a:lnTo>
                      <a:pt x="3317" y="1689"/>
                    </a:lnTo>
                    <a:lnTo>
                      <a:pt x="33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4129500" y="398632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0"/>
                    </a:moveTo>
                    <a:lnTo>
                      <a:pt x="0" y="1929"/>
                    </a:lnTo>
                    <a:lnTo>
                      <a:pt x="0" y="3597"/>
                    </a:lnTo>
                    <a:lnTo>
                      <a:pt x="3316" y="1688"/>
                    </a:lnTo>
                    <a:lnTo>
                      <a:pt x="33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4129500" y="3919000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3316" y="1"/>
                    </a:moveTo>
                    <a:lnTo>
                      <a:pt x="0" y="1910"/>
                    </a:lnTo>
                    <a:lnTo>
                      <a:pt x="0" y="3577"/>
                    </a:lnTo>
                    <a:lnTo>
                      <a:pt x="3316" y="1668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4129000" y="3851175"/>
                <a:ext cx="83425" cy="89450"/>
              </a:xfrm>
              <a:custGeom>
                <a:rect b="b" l="l" r="r" t="t"/>
                <a:pathLst>
                  <a:path extrusionOk="0" h="3578" w="3337">
                    <a:moveTo>
                      <a:pt x="3316" y="1"/>
                    </a:moveTo>
                    <a:lnTo>
                      <a:pt x="0" y="1910"/>
                    </a:lnTo>
                    <a:lnTo>
                      <a:pt x="20" y="3578"/>
                    </a:lnTo>
                    <a:lnTo>
                      <a:pt x="3336" y="1669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4248550" y="3918000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3317" y="0"/>
                    </a:moveTo>
                    <a:lnTo>
                      <a:pt x="1" y="1909"/>
                    </a:lnTo>
                    <a:lnTo>
                      <a:pt x="1" y="3577"/>
                    </a:lnTo>
                    <a:lnTo>
                      <a:pt x="3317" y="1668"/>
                    </a:lnTo>
                    <a:lnTo>
                      <a:pt x="33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4248050" y="385017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1"/>
                    </a:moveTo>
                    <a:lnTo>
                      <a:pt x="1" y="1910"/>
                    </a:lnTo>
                    <a:lnTo>
                      <a:pt x="1" y="3598"/>
                    </a:lnTo>
                    <a:lnTo>
                      <a:pt x="3316" y="1668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4248050" y="378235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1"/>
                    </a:moveTo>
                    <a:lnTo>
                      <a:pt x="1" y="1910"/>
                    </a:lnTo>
                    <a:lnTo>
                      <a:pt x="1" y="3598"/>
                    </a:lnTo>
                    <a:lnTo>
                      <a:pt x="3316" y="1689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0"/>
              <p:cNvSpPr/>
              <p:nvPr/>
            </p:nvSpPr>
            <p:spPr>
              <a:xfrm>
                <a:off x="4367125" y="3849175"/>
                <a:ext cx="83425" cy="89950"/>
              </a:xfrm>
              <a:custGeom>
                <a:rect b="b" l="l" r="r" t="t"/>
                <a:pathLst>
                  <a:path extrusionOk="0" h="3598" w="3337">
                    <a:moveTo>
                      <a:pt x="3316" y="0"/>
                    </a:moveTo>
                    <a:lnTo>
                      <a:pt x="0" y="1909"/>
                    </a:lnTo>
                    <a:lnTo>
                      <a:pt x="20" y="3597"/>
                    </a:lnTo>
                    <a:lnTo>
                      <a:pt x="3336" y="1668"/>
                    </a:lnTo>
                    <a:lnTo>
                      <a:pt x="33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0"/>
              <p:cNvSpPr/>
              <p:nvPr/>
            </p:nvSpPr>
            <p:spPr>
              <a:xfrm>
                <a:off x="4367125" y="3781350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3316" y="1"/>
                    </a:moveTo>
                    <a:lnTo>
                      <a:pt x="0" y="1930"/>
                    </a:lnTo>
                    <a:lnTo>
                      <a:pt x="0" y="3598"/>
                    </a:lnTo>
                    <a:lnTo>
                      <a:pt x="3316" y="1688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0"/>
              <p:cNvSpPr/>
              <p:nvPr/>
            </p:nvSpPr>
            <p:spPr>
              <a:xfrm>
                <a:off x="4367125" y="3713525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3316" y="1"/>
                    </a:moveTo>
                    <a:lnTo>
                      <a:pt x="0" y="1930"/>
                    </a:lnTo>
                    <a:lnTo>
                      <a:pt x="0" y="3598"/>
                    </a:lnTo>
                    <a:lnTo>
                      <a:pt x="3316" y="1689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0"/>
              <p:cNvSpPr/>
              <p:nvPr/>
            </p:nvSpPr>
            <p:spPr>
              <a:xfrm>
                <a:off x="4486175" y="3713025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3316" y="1"/>
                    </a:moveTo>
                    <a:lnTo>
                      <a:pt x="1" y="1910"/>
                    </a:lnTo>
                    <a:lnTo>
                      <a:pt x="1" y="3578"/>
                    </a:lnTo>
                    <a:lnTo>
                      <a:pt x="3316" y="1668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rgbClr val="9899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0"/>
              <p:cNvSpPr/>
              <p:nvPr/>
            </p:nvSpPr>
            <p:spPr>
              <a:xfrm>
                <a:off x="4485675" y="364520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1"/>
                    </a:moveTo>
                    <a:lnTo>
                      <a:pt x="1" y="1910"/>
                    </a:lnTo>
                    <a:lnTo>
                      <a:pt x="1" y="3598"/>
                    </a:lnTo>
                    <a:lnTo>
                      <a:pt x="3316" y="1669"/>
                    </a:lnTo>
                    <a:lnTo>
                      <a:pt x="3316" y="1"/>
                    </a:lnTo>
                    <a:close/>
                  </a:path>
                </a:pathLst>
              </a:custGeom>
              <a:solidFill>
                <a:srgbClr val="9899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0"/>
              <p:cNvSpPr/>
              <p:nvPr/>
            </p:nvSpPr>
            <p:spPr>
              <a:xfrm>
                <a:off x="4010425" y="4055150"/>
                <a:ext cx="83425" cy="89950"/>
              </a:xfrm>
              <a:custGeom>
                <a:rect b="b" l="l" r="r" t="t"/>
                <a:pathLst>
                  <a:path extrusionOk="0" h="3598" w="3337">
                    <a:moveTo>
                      <a:pt x="3337" y="0"/>
                    </a:moveTo>
                    <a:lnTo>
                      <a:pt x="1" y="1909"/>
                    </a:lnTo>
                    <a:lnTo>
                      <a:pt x="21" y="3597"/>
                    </a:lnTo>
                    <a:lnTo>
                      <a:pt x="3337" y="1668"/>
                    </a:lnTo>
                    <a:lnTo>
                      <a:pt x="3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0"/>
              <p:cNvSpPr/>
              <p:nvPr/>
            </p:nvSpPr>
            <p:spPr>
              <a:xfrm>
                <a:off x="4486175" y="378035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3316" y="0"/>
                    </a:moveTo>
                    <a:lnTo>
                      <a:pt x="1" y="1929"/>
                    </a:lnTo>
                    <a:lnTo>
                      <a:pt x="1" y="3597"/>
                    </a:lnTo>
                    <a:lnTo>
                      <a:pt x="3316" y="1688"/>
                    </a:lnTo>
                    <a:lnTo>
                      <a:pt x="3316" y="0"/>
                    </a:lnTo>
                    <a:close/>
                  </a:path>
                </a:pathLst>
              </a:custGeom>
              <a:solidFill>
                <a:srgbClr val="9899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0"/>
              <p:cNvSpPr/>
              <p:nvPr/>
            </p:nvSpPr>
            <p:spPr>
              <a:xfrm>
                <a:off x="3380450" y="3643200"/>
                <a:ext cx="83425" cy="89950"/>
              </a:xfrm>
              <a:custGeom>
                <a:rect b="b" l="l" r="r" t="t"/>
                <a:pathLst>
                  <a:path extrusionOk="0" h="3598" w="3337">
                    <a:moveTo>
                      <a:pt x="21" y="0"/>
                    </a:moveTo>
                    <a:lnTo>
                      <a:pt x="1" y="1688"/>
                    </a:lnTo>
                    <a:lnTo>
                      <a:pt x="3317" y="3597"/>
                    </a:lnTo>
                    <a:lnTo>
                      <a:pt x="3337" y="193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3499525" y="3712025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0" y="0"/>
                    </a:moveTo>
                    <a:lnTo>
                      <a:pt x="0" y="1668"/>
                    </a:lnTo>
                    <a:lnTo>
                      <a:pt x="3316" y="3597"/>
                    </a:lnTo>
                    <a:lnTo>
                      <a:pt x="3316" y="1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3618575" y="3780850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1" y="0"/>
                    </a:moveTo>
                    <a:lnTo>
                      <a:pt x="1" y="1668"/>
                    </a:lnTo>
                    <a:lnTo>
                      <a:pt x="3317" y="3577"/>
                    </a:lnTo>
                    <a:lnTo>
                      <a:pt x="3317" y="19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3736650" y="3984800"/>
                <a:ext cx="83400" cy="89450"/>
              </a:xfrm>
              <a:custGeom>
                <a:rect b="b" l="l" r="r" t="t"/>
                <a:pathLst>
                  <a:path extrusionOk="0" h="3578" w="3336">
                    <a:moveTo>
                      <a:pt x="20" y="1"/>
                    </a:moveTo>
                    <a:lnTo>
                      <a:pt x="0" y="1669"/>
                    </a:lnTo>
                    <a:lnTo>
                      <a:pt x="3336" y="3578"/>
                    </a:lnTo>
                    <a:lnTo>
                      <a:pt x="3336" y="1910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0"/>
              <p:cNvSpPr/>
              <p:nvPr/>
            </p:nvSpPr>
            <p:spPr>
              <a:xfrm>
                <a:off x="3737150" y="3917000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0" y="0"/>
                    </a:moveTo>
                    <a:lnTo>
                      <a:pt x="0" y="1668"/>
                    </a:lnTo>
                    <a:lnTo>
                      <a:pt x="3316" y="3597"/>
                    </a:lnTo>
                    <a:lnTo>
                      <a:pt x="3316" y="1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0"/>
              <p:cNvSpPr/>
              <p:nvPr/>
            </p:nvSpPr>
            <p:spPr>
              <a:xfrm>
                <a:off x="3737150" y="3849175"/>
                <a:ext cx="83400" cy="89950"/>
              </a:xfrm>
              <a:custGeom>
                <a:rect b="b" l="l" r="r" t="t"/>
                <a:pathLst>
                  <a:path extrusionOk="0" h="3598" w="3336">
                    <a:moveTo>
                      <a:pt x="0" y="0"/>
                    </a:moveTo>
                    <a:lnTo>
                      <a:pt x="0" y="1688"/>
                    </a:lnTo>
                    <a:lnTo>
                      <a:pt x="3316" y="3597"/>
                    </a:lnTo>
                    <a:lnTo>
                      <a:pt x="3336" y="1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3856200" y="3918000"/>
                <a:ext cx="82925" cy="89450"/>
              </a:xfrm>
              <a:custGeom>
                <a:rect b="b" l="l" r="r" t="t"/>
                <a:pathLst>
                  <a:path extrusionOk="0" h="3578" w="3317">
                    <a:moveTo>
                      <a:pt x="1" y="0"/>
                    </a:moveTo>
                    <a:lnTo>
                      <a:pt x="1" y="1668"/>
                    </a:lnTo>
                    <a:lnTo>
                      <a:pt x="3316" y="3577"/>
                    </a:lnTo>
                    <a:lnTo>
                      <a:pt x="3316" y="19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3380450" y="3778850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1" y="0"/>
                    </a:moveTo>
                    <a:lnTo>
                      <a:pt x="1" y="1668"/>
                    </a:lnTo>
                    <a:lnTo>
                      <a:pt x="3317" y="3597"/>
                    </a:lnTo>
                    <a:lnTo>
                      <a:pt x="3317" y="19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3380450" y="371102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1" y="0"/>
                    </a:moveTo>
                    <a:lnTo>
                      <a:pt x="1" y="1668"/>
                    </a:lnTo>
                    <a:lnTo>
                      <a:pt x="3317" y="3597"/>
                    </a:lnTo>
                    <a:lnTo>
                      <a:pt x="3317" y="19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0"/>
              <p:cNvSpPr/>
              <p:nvPr/>
            </p:nvSpPr>
            <p:spPr>
              <a:xfrm>
                <a:off x="3499025" y="3847150"/>
                <a:ext cx="82900" cy="89950"/>
              </a:xfrm>
              <a:custGeom>
                <a:rect b="b" l="l" r="r" t="t"/>
                <a:pathLst>
                  <a:path extrusionOk="0" h="3598" w="3316">
                    <a:moveTo>
                      <a:pt x="0" y="1"/>
                    </a:moveTo>
                    <a:lnTo>
                      <a:pt x="0" y="1689"/>
                    </a:lnTo>
                    <a:lnTo>
                      <a:pt x="3316" y="3598"/>
                    </a:lnTo>
                    <a:lnTo>
                      <a:pt x="3316" y="193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30"/>
              <p:cNvSpPr/>
              <p:nvPr/>
            </p:nvSpPr>
            <p:spPr>
              <a:xfrm>
                <a:off x="3499525" y="3779850"/>
                <a:ext cx="82900" cy="89450"/>
              </a:xfrm>
              <a:custGeom>
                <a:rect b="b" l="l" r="r" t="t"/>
                <a:pathLst>
                  <a:path extrusionOk="0" h="3578" w="3316">
                    <a:moveTo>
                      <a:pt x="0" y="0"/>
                    </a:moveTo>
                    <a:lnTo>
                      <a:pt x="0" y="1668"/>
                    </a:lnTo>
                    <a:lnTo>
                      <a:pt x="3316" y="3577"/>
                    </a:lnTo>
                    <a:lnTo>
                      <a:pt x="3316" y="19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3618075" y="391597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1" y="1"/>
                    </a:moveTo>
                    <a:lnTo>
                      <a:pt x="1" y="1689"/>
                    </a:lnTo>
                    <a:lnTo>
                      <a:pt x="3316" y="3598"/>
                    </a:lnTo>
                    <a:lnTo>
                      <a:pt x="3316" y="19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3618075" y="384817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21" y="0"/>
                    </a:moveTo>
                    <a:lnTo>
                      <a:pt x="1" y="1688"/>
                    </a:lnTo>
                    <a:lnTo>
                      <a:pt x="3316" y="3597"/>
                    </a:lnTo>
                    <a:lnTo>
                      <a:pt x="3316" y="190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3855700" y="3985325"/>
                <a:ext cx="83425" cy="89950"/>
              </a:xfrm>
              <a:custGeom>
                <a:rect b="b" l="l" r="r" t="t"/>
                <a:pathLst>
                  <a:path extrusionOk="0" h="3598" w="3337">
                    <a:moveTo>
                      <a:pt x="21" y="0"/>
                    </a:moveTo>
                    <a:lnTo>
                      <a:pt x="1" y="1688"/>
                    </a:lnTo>
                    <a:lnTo>
                      <a:pt x="3316" y="3597"/>
                    </a:lnTo>
                    <a:lnTo>
                      <a:pt x="3336" y="1929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0"/>
              <p:cNvSpPr/>
              <p:nvPr/>
            </p:nvSpPr>
            <p:spPr>
              <a:xfrm>
                <a:off x="3855700" y="4053125"/>
                <a:ext cx="82925" cy="89950"/>
              </a:xfrm>
              <a:custGeom>
                <a:rect b="b" l="l" r="r" t="t"/>
                <a:pathLst>
                  <a:path extrusionOk="0" h="3598" w="3317">
                    <a:moveTo>
                      <a:pt x="1" y="1"/>
                    </a:moveTo>
                    <a:lnTo>
                      <a:pt x="1" y="1689"/>
                    </a:lnTo>
                    <a:lnTo>
                      <a:pt x="3316" y="3598"/>
                    </a:lnTo>
                    <a:lnTo>
                      <a:pt x="3316" y="193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0"/>
              <p:cNvSpPr/>
              <p:nvPr/>
            </p:nvSpPr>
            <p:spPr>
              <a:xfrm>
                <a:off x="4593200" y="3557300"/>
                <a:ext cx="427025" cy="607900"/>
              </a:xfrm>
              <a:custGeom>
                <a:rect b="b" l="l" r="r" t="t"/>
                <a:pathLst>
                  <a:path extrusionOk="0" h="24316" w="17081">
                    <a:moveTo>
                      <a:pt x="17081" y="0"/>
                    </a:moveTo>
                    <a:lnTo>
                      <a:pt x="40" y="9907"/>
                    </a:lnTo>
                    <a:lnTo>
                      <a:pt x="0" y="24315"/>
                    </a:lnTo>
                    <a:lnTo>
                      <a:pt x="17041" y="14408"/>
                    </a:lnTo>
                    <a:lnTo>
                      <a:pt x="17081" y="0"/>
                    </a:lnTo>
                    <a:close/>
                  </a:path>
                </a:pathLst>
              </a:custGeom>
              <a:solidFill>
                <a:srgbClr val="4D78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435950" y="3714025"/>
                <a:ext cx="158275" cy="451175"/>
              </a:xfrm>
              <a:custGeom>
                <a:rect b="b" l="l" r="r" t="t"/>
                <a:pathLst>
                  <a:path extrusionOk="0" h="18047" w="6331">
                    <a:moveTo>
                      <a:pt x="40" y="1"/>
                    </a:moveTo>
                    <a:lnTo>
                      <a:pt x="0" y="14429"/>
                    </a:lnTo>
                    <a:lnTo>
                      <a:pt x="6290" y="18046"/>
                    </a:lnTo>
                    <a:lnTo>
                      <a:pt x="6330" y="3638"/>
                    </a:lnTo>
                    <a:lnTo>
                      <a:pt x="40" y="1"/>
                    </a:lnTo>
                    <a:close/>
                  </a:path>
                </a:pathLst>
              </a:custGeom>
              <a:solidFill>
                <a:srgbClr val="2D47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436950" y="3466375"/>
                <a:ext cx="583275" cy="338600"/>
              </a:xfrm>
              <a:custGeom>
                <a:rect b="b" l="l" r="r" t="t"/>
                <a:pathLst>
                  <a:path extrusionOk="0" h="13544" w="23331">
                    <a:moveTo>
                      <a:pt x="17041" y="0"/>
                    </a:moveTo>
                    <a:lnTo>
                      <a:pt x="0" y="9907"/>
                    </a:lnTo>
                    <a:lnTo>
                      <a:pt x="6290" y="13544"/>
                    </a:lnTo>
                    <a:lnTo>
                      <a:pt x="23331" y="3637"/>
                    </a:lnTo>
                    <a:lnTo>
                      <a:pt x="1704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4636900" y="3816525"/>
                <a:ext cx="26650" cy="81900"/>
              </a:xfrm>
              <a:custGeom>
                <a:rect b="b" l="l" r="r" t="t"/>
                <a:pathLst>
                  <a:path extrusionOk="0" h="3276" w="1066">
                    <a:moveTo>
                      <a:pt x="1065" y="0"/>
                    </a:moveTo>
                    <a:lnTo>
                      <a:pt x="0" y="603"/>
                    </a:lnTo>
                    <a:lnTo>
                      <a:pt x="0" y="3276"/>
                    </a:lnTo>
                    <a:lnTo>
                      <a:pt x="1065" y="265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0"/>
              <p:cNvSpPr/>
              <p:nvPr/>
            </p:nvSpPr>
            <p:spPr>
              <a:xfrm>
                <a:off x="4684625" y="3788875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0"/>
              <p:cNvSpPr/>
              <p:nvPr/>
            </p:nvSpPr>
            <p:spPr>
              <a:xfrm>
                <a:off x="4732350" y="3761250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0"/>
              <p:cNvSpPr/>
              <p:nvPr/>
            </p:nvSpPr>
            <p:spPr>
              <a:xfrm>
                <a:off x="4780075" y="373362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65" y="1"/>
                    </a:moveTo>
                    <a:lnTo>
                      <a:pt x="0" y="623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0"/>
              <p:cNvSpPr/>
              <p:nvPr/>
            </p:nvSpPr>
            <p:spPr>
              <a:xfrm>
                <a:off x="4636900" y="3912475"/>
                <a:ext cx="26650" cy="81900"/>
              </a:xfrm>
              <a:custGeom>
                <a:rect b="b" l="l" r="r" t="t"/>
                <a:pathLst>
                  <a:path extrusionOk="0" h="3276" w="1066">
                    <a:moveTo>
                      <a:pt x="1065" y="0"/>
                    </a:moveTo>
                    <a:lnTo>
                      <a:pt x="0" y="623"/>
                    </a:lnTo>
                    <a:lnTo>
                      <a:pt x="0" y="3276"/>
                    </a:lnTo>
                    <a:lnTo>
                      <a:pt x="1065" y="265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4684625" y="3884850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65" y="0"/>
                    </a:moveTo>
                    <a:lnTo>
                      <a:pt x="0" y="623"/>
                    </a:lnTo>
                    <a:lnTo>
                      <a:pt x="0" y="3276"/>
                    </a:lnTo>
                    <a:lnTo>
                      <a:pt x="1085" y="267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4732350" y="3857200"/>
                <a:ext cx="27150" cy="82425"/>
              </a:xfrm>
              <a:custGeom>
                <a:rect b="b" l="l" r="r" t="t"/>
                <a:pathLst>
                  <a:path extrusionOk="0" h="329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96"/>
                    </a:lnTo>
                    <a:lnTo>
                      <a:pt x="1085" y="267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4780075" y="3829575"/>
                <a:ext cx="27150" cy="82425"/>
              </a:xfrm>
              <a:custGeom>
                <a:rect b="b" l="l" r="r" t="t"/>
                <a:pathLst>
                  <a:path extrusionOk="0" h="329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96"/>
                    </a:lnTo>
                    <a:lnTo>
                      <a:pt x="1085" y="267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4636900" y="4008425"/>
                <a:ext cx="26650" cy="81900"/>
              </a:xfrm>
              <a:custGeom>
                <a:rect b="b" l="l" r="r" t="t"/>
                <a:pathLst>
                  <a:path extrusionOk="0" h="3276" w="1066">
                    <a:moveTo>
                      <a:pt x="1065" y="0"/>
                    </a:moveTo>
                    <a:lnTo>
                      <a:pt x="0" y="623"/>
                    </a:lnTo>
                    <a:lnTo>
                      <a:pt x="0" y="3276"/>
                    </a:lnTo>
                    <a:lnTo>
                      <a:pt x="1065" y="267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4684625" y="3980800"/>
                <a:ext cx="27150" cy="82400"/>
              </a:xfrm>
              <a:custGeom>
                <a:rect b="b" l="l" r="r" t="t"/>
                <a:pathLst>
                  <a:path extrusionOk="0" h="3296" w="1086">
                    <a:moveTo>
                      <a:pt x="1065" y="0"/>
                    </a:moveTo>
                    <a:lnTo>
                      <a:pt x="0" y="623"/>
                    </a:lnTo>
                    <a:lnTo>
                      <a:pt x="0" y="3296"/>
                    </a:lnTo>
                    <a:lnTo>
                      <a:pt x="1085" y="267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4732350" y="395367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65" y="0"/>
                    </a:moveTo>
                    <a:lnTo>
                      <a:pt x="0" y="603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4780075" y="3926025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65" y="1"/>
                    </a:moveTo>
                    <a:lnTo>
                      <a:pt x="0" y="624"/>
                    </a:lnTo>
                    <a:lnTo>
                      <a:pt x="0" y="3276"/>
                    </a:lnTo>
                    <a:lnTo>
                      <a:pt x="1085" y="2653"/>
                    </a:lnTo>
                    <a:lnTo>
                      <a:pt x="1065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4820250" y="371102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4867975" y="3683400"/>
                <a:ext cx="27175" cy="82400"/>
              </a:xfrm>
              <a:custGeom>
                <a:rect b="b" l="l" r="r" t="t"/>
                <a:pathLst>
                  <a:path extrusionOk="0" h="329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4915700" y="3655750"/>
                <a:ext cx="27175" cy="82425"/>
              </a:xfrm>
              <a:custGeom>
                <a:rect b="b" l="l" r="r" t="t"/>
                <a:pathLst>
                  <a:path extrusionOk="0" h="3297" w="1087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4963425" y="3628625"/>
                <a:ext cx="27175" cy="81925"/>
              </a:xfrm>
              <a:custGeom>
                <a:rect b="b" l="l" r="r" t="t"/>
                <a:pathLst>
                  <a:path extrusionOk="0" h="3277" w="1087">
                    <a:moveTo>
                      <a:pt x="1086" y="1"/>
                    </a:moveTo>
                    <a:lnTo>
                      <a:pt x="1" y="60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4820250" y="380747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0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4867975" y="3779850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4915700" y="375222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5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4963425" y="3724575"/>
                <a:ext cx="27175" cy="81925"/>
              </a:xfrm>
              <a:custGeom>
                <a:rect b="b" l="l" r="r" t="t"/>
                <a:pathLst>
                  <a:path extrusionOk="0" h="3277" w="1087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4820250" y="3903425"/>
                <a:ext cx="27175" cy="81925"/>
              </a:xfrm>
              <a:custGeom>
                <a:rect b="b" l="l" r="r" t="t"/>
                <a:pathLst>
                  <a:path extrusionOk="0" h="3277" w="1087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4867975" y="3875800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4915700" y="3848175"/>
                <a:ext cx="27175" cy="82400"/>
              </a:xfrm>
              <a:custGeom>
                <a:rect b="b" l="l" r="r" t="t"/>
                <a:pathLst>
                  <a:path extrusionOk="0" h="3296" w="1087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4963425" y="3820525"/>
                <a:ext cx="27175" cy="82425"/>
              </a:xfrm>
              <a:custGeom>
                <a:rect b="b" l="l" r="r" t="t"/>
                <a:pathLst>
                  <a:path extrusionOk="0" h="3297" w="1087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96"/>
                    </a:lnTo>
                    <a:lnTo>
                      <a:pt x="1086" y="2674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rgbClr val="B426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4860950" y="3713025"/>
                <a:ext cx="427050" cy="608400"/>
              </a:xfrm>
              <a:custGeom>
                <a:rect b="b" l="l" r="r" t="t"/>
                <a:pathLst>
                  <a:path extrusionOk="0" h="24336" w="17082">
                    <a:moveTo>
                      <a:pt x="17081" y="1"/>
                    </a:moveTo>
                    <a:lnTo>
                      <a:pt x="41" y="9907"/>
                    </a:lnTo>
                    <a:lnTo>
                      <a:pt x="1" y="24336"/>
                    </a:lnTo>
                    <a:lnTo>
                      <a:pt x="1" y="24336"/>
                    </a:lnTo>
                    <a:lnTo>
                      <a:pt x="17041" y="14429"/>
                    </a:lnTo>
                    <a:lnTo>
                      <a:pt x="17081" y="1"/>
                    </a:lnTo>
                    <a:close/>
                  </a:path>
                </a:pathLst>
              </a:custGeom>
              <a:solidFill>
                <a:srgbClr val="4D78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4703700" y="3869775"/>
                <a:ext cx="158275" cy="451650"/>
              </a:xfrm>
              <a:custGeom>
                <a:rect b="b" l="l" r="r" t="t"/>
                <a:pathLst>
                  <a:path extrusionOk="0" h="18066" w="6331">
                    <a:moveTo>
                      <a:pt x="41" y="0"/>
                    </a:moveTo>
                    <a:lnTo>
                      <a:pt x="1" y="14428"/>
                    </a:lnTo>
                    <a:lnTo>
                      <a:pt x="6291" y="18066"/>
                    </a:lnTo>
                    <a:lnTo>
                      <a:pt x="6331" y="3637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2D47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4704725" y="3622600"/>
                <a:ext cx="583275" cy="338125"/>
              </a:xfrm>
              <a:custGeom>
                <a:rect b="b" l="l" r="r" t="t"/>
                <a:pathLst>
                  <a:path extrusionOk="0" h="13525" w="23331">
                    <a:moveTo>
                      <a:pt x="17041" y="1"/>
                    </a:moveTo>
                    <a:lnTo>
                      <a:pt x="0" y="9887"/>
                    </a:lnTo>
                    <a:lnTo>
                      <a:pt x="6290" y="13524"/>
                    </a:lnTo>
                    <a:lnTo>
                      <a:pt x="23330" y="3618"/>
                    </a:lnTo>
                    <a:lnTo>
                      <a:pt x="170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0"/>
              <p:cNvSpPr/>
              <p:nvPr/>
            </p:nvSpPr>
            <p:spPr>
              <a:xfrm>
                <a:off x="4904650" y="3972250"/>
                <a:ext cx="26650" cy="81925"/>
              </a:xfrm>
              <a:custGeom>
                <a:rect b="b" l="l" r="r" t="t"/>
                <a:pathLst>
                  <a:path extrusionOk="0" h="3277" w="1066">
                    <a:moveTo>
                      <a:pt x="1066" y="1"/>
                    </a:moveTo>
                    <a:lnTo>
                      <a:pt x="1" y="624"/>
                    </a:lnTo>
                    <a:lnTo>
                      <a:pt x="1" y="3276"/>
                    </a:lnTo>
                    <a:lnTo>
                      <a:pt x="1066" y="2653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0"/>
              <p:cNvSpPr/>
              <p:nvPr/>
            </p:nvSpPr>
            <p:spPr>
              <a:xfrm>
                <a:off x="4952375" y="394462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5000100" y="3917000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7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5047825" y="3889350"/>
                <a:ext cx="27175" cy="82425"/>
              </a:xfrm>
              <a:custGeom>
                <a:rect b="b" l="l" r="r" t="t"/>
                <a:pathLst>
                  <a:path extrusionOk="0" h="3297" w="1087">
                    <a:moveTo>
                      <a:pt x="1066" y="1"/>
                    </a:moveTo>
                    <a:lnTo>
                      <a:pt x="1" y="624"/>
                    </a:lnTo>
                    <a:lnTo>
                      <a:pt x="1" y="3296"/>
                    </a:lnTo>
                    <a:lnTo>
                      <a:pt x="1086" y="2674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4904650" y="4068200"/>
                <a:ext cx="26650" cy="82425"/>
              </a:xfrm>
              <a:custGeom>
                <a:rect b="b" l="l" r="r" t="t"/>
                <a:pathLst>
                  <a:path extrusionOk="0" h="3297" w="1066">
                    <a:moveTo>
                      <a:pt x="1066" y="1"/>
                    </a:moveTo>
                    <a:lnTo>
                      <a:pt x="1" y="624"/>
                    </a:lnTo>
                    <a:lnTo>
                      <a:pt x="1" y="3296"/>
                    </a:lnTo>
                    <a:lnTo>
                      <a:pt x="1066" y="2673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0"/>
              <p:cNvSpPr/>
              <p:nvPr/>
            </p:nvSpPr>
            <p:spPr>
              <a:xfrm>
                <a:off x="4952375" y="4040575"/>
                <a:ext cx="27175" cy="82425"/>
              </a:xfrm>
              <a:custGeom>
                <a:rect b="b" l="l" r="r" t="t"/>
                <a:pathLst>
                  <a:path extrusionOk="0" h="3297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96"/>
                    </a:lnTo>
                    <a:lnTo>
                      <a:pt x="1086" y="267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0"/>
              <p:cNvSpPr/>
              <p:nvPr/>
            </p:nvSpPr>
            <p:spPr>
              <a:xfrm>
                <a:off x="5000100" y="4012950"/>
                <a:ext cx="27175" cy="82400"/>
              </a:xfrm>
              <a:custGeom>
                <a:rect b="b" l="l" r="r" t="t"/>
                <a:pathLst>
                  <a:path extrusionOk="0" h="329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96"/>
                    </a:lnTo>
                    <a:lnTo>
                      <a:pt x="1086" y="267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5047825" y="398582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0"/>
              <p:cNvSpPr/>
              <p:nvPr/>
            </p:nvSpPr>
            <p:spPr>
              <a:xfrm>
                <a:off x="4904650" y="4164650"/>
                <a:ext cx="26650" cy="81925"/>
              </a:xfrm>
              <a:custGeom>
                <a:rect b="b" l="l" r="r" t="t"/>
                <a:pathLst>
                  <a:path extrusionOk="0" h="3277" w="1066">
                    <a:moveTo>
                      <a:pt x="1066" y="1"/>
                    </a:moveTo>
                    <a:lnTo>
                      <a:pt x="1" y="604"/>
                    </a:lnTo>
                    <a:lnTo>
                      <a:pt x="1" y="3276"/>
                    </a:lnTo>
                    <a:lnTo>
                      <a:pt x="1066" y="2653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>
                <a:off x="4952375" y="4137025"/>
                <a:ext cx="27175" cy="81925"/>
              </a:xfrm>
              <a:custGeom>
                <a:rect b="b" l="l" r="r" t="t"/>
                <a:pathLst>
                  <a:path extrusionOk="0" h="3277" w="1087">
                    <a:moveTo>
                      <a:pt x="1066" y="1"/>
                    </a:moveTo>
                    <a:lnTo>
                      <a:pt x="1" y="624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0"/>
              <p:cNvSpPr/>
              <p:nvPr/>
            </p:nvSpPr>
            <p:spPr>
              <a:xfrm>
                <a:off x="5000100" y="4109400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0"/>
              <p:cNvSpPr/>
              <p:nvPr/>
            </p:nvSpPr>
            <p:spPr>
              <a:xfrm>
                <a:off x="5047825" y="4081775"/>
                <a:ext cx="27175" cy="81900"/>
              </a:xfrm>
              <a:custGeom>
                <a:rect b="b" l="l" r="r" t="t"/>
                <a:pathLst>
                  <a:path extrusionOk="0" h="3276" w="1087">
                    <a:moveTo>
                      <a:pt x="1066" y="0"/>
                    </a:moveTo>
                    <a:lnTo>
                      <a:pt x="1" y="623"/>
                    </a:lnTo>
                    <a:lnTo>
                      <a:pt x="1" y="3276"/>
                    </a:lnTo>
                    <a:lnTo>
                      <a:pt x="1086" y="265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0"/>
              <p:cNvSpPr/>
              <p:nvPr/>
            </p:nvSpPr>
            <p:spPr>
              <a:xfrm>
                <a:off x="5088025" y="3867250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86" y="1"/>
                    </a:moveTo>
                    <a:lnTo>
                      <a:pt x="1" y="60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0"/>
              <p:cNvSpPr/>
              <p:nvPr/>
            </p:nvSpPr>
            <p:spPr>
              <a:xfrm>
                <a:off x="5135750" y="383962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86" y="1"/>
                    </a:moveTo>
                    <a:lnTo>
                      <a:pt x="1" y="60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0"/>
              <p:cNvSpPr/>
              <p:nvPr/>
            </p:nvSpPr>
            <p:spPr>
              <a:xfrm>
                <a:off x="5183475" y="3812000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0"/>
              <p:cNvSpPr/>
              <p:nvPr/>
            </p:nvSpPr>
            <p:spPr>
              <a:xfrm>
                <a:off x="5231200" y="378437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0"/>
              <p:cNvSpPr/>
              <p:nvPr/>
            </p:nvSpPr>
            <p:spPr>
              <a:xfrm>
                <a:off x="5088025" y="3963200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0"/>
              <p:cNvSpPr/>
              <p:nvPr/>
            </p:nvSpPr>
            <p:spPr>
              <a:xfrm>
                <a:off x="5135750" y="3935575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0"/>
              <p:cNvSpPr/>
              <p:nvPr/>
            </p:nvSpPr>
            <p:spPr>
              <a:xfrm>
                <a:off x="5183475" y="3907950"/>
                <a:ext cx="27150" cy="82400"/>
              </a:xfrm>
              <a:custGeom>
                <a:rect b="b" l="l" r="r" t="t"/>
                <a:pathLst>
                  <a:path extrusionOk="0" h="329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0"/>
              <p:cNvSpPr/>
              <p:nvPr/>
            </p:nvSpPr>
            <p:spPr>
              <a:xfrm>
                <a:off x="5231200" y="3880325"/>
                <a:ext cx="27150" cy="82400"/>
              </a:xfrm>
              <a:custGeom>
                <a:rect b="b" l="l" r="r" t="t"/>
                <a:pathLst>
                  <a:path extrusionOk="0" h="329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0"/>
              <p:cNvSpPr/>
              <p:nvPr/>
            </p:nvSpPr>
            <p:spPr>
              <a:xfrm>
                <a:off x="5088025" y="4059150"/>
                <a:ext cx="27150" cy="82425"/>
              </a:xfrm>
              <a:custGeom>
                <a:rect b="b" l="l" r="r" t="t"/>
                <a:pathLst>
                  <a:path extrusionOk="0" h="3297" w="1086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97"/>
                    </a:lnTo>
                    <a:lnTo>
                      <a:pt x="1086" y="2674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0"/>
              <p:cNvSpPr/>
              <p:nvPr/>
            </p:nvSpPr>
            <p:spPr>
              <a:xfrm>
                <a:off x="5135750" y="4031525"/>
                <a:ext cx="27150" cy="82425"/>
              </a:xfrm>
              <a:custGeom>
                <a:rect b="b" l="l" r="r" t="t"/>
                <a:pathLst>
                  <a:path extrusionOk="0" h="3297" w="1086">
                    <a:moveTo>
                      <a:pt x="1086" y="1"/>
                    </a:moveTo>
                    <a:lnTo>
                      <a:pt x="1" y="624"/>
                    </a:lnTo>
                    <a:lnTo>
                      <a:pt x="21" y="3296"/>
                    </a:lnTo>
                    <a:lnTo>
                      <a:pt x="1086" y="267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0"/>
              <p:cNvSpPr/>
              <p:nvPr/>
            </p:nvSpPr>
            <p:spPr>
              <a:xfrm>
                <a:off x="5183475" y="4004400"/>
                <a:ext cx="27150" cy="81925"/>
              </a:xfrm>
              <a:custGeom>
                <a:rect b="b" l="l" r="r" t="t"/>
                <a:pathLst>
                  <a:path extrusionOk="0" h="3277" w="1086">
                    <a:moveTo>
                      <a:pt x="1086" y="1"/>
                    </a:moveTo>
                    <a:lnTo>
                      <a:pt x="1" y="60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0"/>
              <p:cNvSpPr/>
              <p:nvPr/>
            </p:nvSpPr>
            <p:spPr>
              <a:xfrm>
                <a:off x="5231200" y="3976775"/>
                <a:ext cx="27150" cy="81900"/>
              </a:xfrm>
              <a:custGeom>
                <a:rect b="b" l="l" r="r" t="t"/>
                <a:pathLst>
                  <a:path extrusionOk="0" h="3276" w="1086">
                    <a:moveTo>
                      <a:pt x="1086" y="0"/>
                    </a:moveTo>
                    <a:lnTo>
                      <a:pt x="1" y="623"/>
                    </a:lnTo>
                    <a:lnTo>
                      <a:pt x="21" y="3276"/>
                    </a:lnTo>
                    <a:lnTo>
                      <a:pt x="1086" y="2653"/>
                    </a:lnTo>
                    <a:lnTo>
                      <a:pt x="1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0"/>
              <p:cNvSpPr/>
              <p:nvPr/>
            </p:nvSpPr>
            <p:spPr>
              <a:xfrm>
                <a:off x="4957900" y="2741450"/>
                <a:ext cx="96000" cy="142175"/>
              </a:xfrm>
              <a:custGeom>
                <a:rect b="b" l="l" r="r" t="t"/>
                <a:pathLst>
                  <a:path extrusionOk="0" h="5687" w="3840">
                    <a:moveTo>
                      <a:pt x="3839" y="0"/>
                    </a:moveTo>
                    <a:lnTo>
                      <a:pt x="1" y="2211"/>
                    </a:lnTo>
                    <a:lnTo>
                      <a:pt x="1" y="5687"/>
                    </a:lnTo>
                    <a:lnTo>
                      <a:pt x="3839" y="3456"/>
                    </a:lnTo>
                    <a:lnTo>
                      <a:pt x="38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0"/>
              <p:cNvSpPr/>
              <p:nvPr/>
            </p:nvSpPr>
            <p:spPr>
              <a:xfrm>
                <a:off x="5076475" y="267512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1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>
                <a:off x="4770525" y="274395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1"/>
                    </a:moveTo>
                    <a:lnTo>
                      <a:pt x="1" y="3477"/>
                    </a:lnTo>
                    <a:lnTo>
                      <a:pt x="3839" y="5687"/>
                    </a:lnTo>
                    <a:lnTo>
                      <a:pt x="3839" y="22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0"/>
              <p:cNvSpPr/>
              <p:nvPr/>
            </p:nvSpPr>
            <p:spPr>
              <a:xfrm>
                <a:off x="4651975" y="2677650"/>
                <a:ext cx="95975" cy="142175"/>
              </a:xfrm>
              <a:custGeom>
                <a:rect b="b" l="l" r="r" t="t"/>
                <a:pathLst>
                  <a:path extrusionOk="0" h="5687" w="3839">
                    <a:moveTo>
                      <a:pt x="0" y="0"/>
                    </a:moveTo>
                    <a:lnTo>
                      <a:pt x="0" y="3476"/>
                    </a:lnTo>
                    <a:lnTo>
                      <a:pt x="3838" y="5687"/>
                    </a:lnTo>
                    <a:lnTo>
                      <a:pt x="3838" y="2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0"/>
              <p:cNvSpPr/>
              <p:nvPr/>
            </p:nvSpPr>
            <p:spPr>
              <a:xfrm>
                <a:off x="4770525" y="288360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1"/>
                    </a:moveTo>
                    <a:lnTo>
                      <a:pt x="1" y="3477"/>
                    </a:lnTo>
                    <a:lnTo>
                      <a:pt x="3839" y="5688"/>
                    </a:lnTo>
                    <a:lnTo>
                      <a:pt x="3839" y="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0"/>
              <p:cNvSpPr/>
              <p:nvPr/>
            </p:nvSpPr>
            <p:spPr>
              <a:xfrm>
                <a:off x="4651975" y="281780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0" y="1"/>
                    </a:moveTo>
                    <a:lnTo>
                      <a:pt x="0" y="3477"/>
                    </a:lnTo>
                    <a:lnTo>
                      <a:pt x="3838" y="5687"/>
                    </a:lnTo>
                    <a:lnTo>
                      <a:pt x="3838" y="22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0"/>
              <p:cNvSpPr/>
              <p:nvPr/>
            </p:nvSpPr>
            <p:spPr>
              <a:xfrm>
                <a:off x="4770525" y="302427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1"/>
                    </a:moveTo>
                    <a:lnTo>
                      <a:pt x="1" y="3477"/>
                    </a:lnTo>
                    <a:lnTo>
                      <a:pt x="3839" y="5687"/>
                    </a:lnTo>
                    <a:lnTo>
                      <a:pt x="3839" y="22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0"/>
              <p:cNvSpPr/>
              <p:nvPr/>
            </p:nvSpPr>
            <p:spPr>
              <a:xfrm>
                <a:off x="4651975" y="2958475"/>
                <a:ext cx="95975" cy="142175"/>
              </a:xfrm>
              <a:custGeom>
                <a:rect b="b" l="l" r="r" t="t"/>
                <a:pathLst>
                  <a:path extrusionOk="0" h="5687" w="3839">
                    <a:moveTo>
                      <a:pt x="0" y="0"/>
                    </a:moveTo>
                    <a:lnTo>
                      <a:pt x="0" y="3476"/>
                    </a:lnTo>
                    <a:lnTo>
                      <a:pt x="3838" y="5687"/>
                    </a:lnTo>
                    <a:lnTo>
                      <a:pt x="3838" y="22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0"/>
              <p:cNvSpPr/>
              <p:nvPr/>
            </p:nvSpPr>
            <p:spPr>
              <a:xfrm>
                <a:off x="4770525" y="3159425"/>
                <a:ext cx="95975" cy="142175"/>
              </a:xfrm>
              <a:custGeom>
                <a:rect b="b" l="l" r="r" t="t"/>
                <a:pathLst>
                  <a:path extrusionOk="0" h="5687" w="3839">
                    <a:moveTo>
                      <a:pt x="1" y="0"/>
                    </a:moveTo>
                    <a:lnTo>
                      <a:pt x="1" y="3476"/>
                    </a:lnTo>
                    <a:lnTo>
                      <a:pt x="3839" y="5687"/>
                    </a:lnTo>
                    <a:lnTo>
                      <a:pt x="3839" y="22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4651975" y="309360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0" y="1"/>
                    </a:moveTo>
                    <a:lnTo>
                      <a:pt x="0" y="3477"/>
                    </a:lnTo>
                    <a:lnTo>
                      <a:pt x="3838" y="5687"/>
                    </a:lnTo>
                    <a:lnTo>
                      <a:pt x="3838" y="22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4770525" y="329857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1" y="0"/>
                    </a:moveTo>
                    <a:lnTo>
                      <a:pt x="1" y="3477"/>
                    </a:lnTo>
                    <a:lnTo>
                      <a:pt x="3839" y="5687"/>
                    </a:lnTo>
                    <a:lnTo>
                      <a:pt x="3839" y="22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0"/>
              <p:cNvSpPr/>
              <p:nvPr/>
            </p:nvSpPr>
            <p:spPr>
              <a:xfrm>
                <a:off x="4651975" y="323275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0" y="1"/>
                    </a:moveTo>
                    <a:lnTo>
                      <a:pt x="0" y="3477"/>
                    </a:lnTo>
                    <a:lnTo>
                      <a:pt x="3838" y="5688"/>
                    </a:lnTo>
                    <a:lnTo>
                      <a:pt x="3838" y="221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0"/>
              <p:cNvSpPr/>
              <p:nvPr/>
            </p:nvSpPr>
            <p:spPr>
              <a:xfrm>
                <a:off x="4957900" y="2877075"/>
                <a:ext cx="96000" cy="142700"/>
              </a:xfrm>
              <a:custGeom>
                <a:rect b="b" l="l" r="r" t="t"/>
                <a:pathLst>
                  <a:path extrusionOk="0" h="5708" w="3840">
                    <a:moveTo>
                      <a:pt x="3839" y="1"/>
                    </a:moveTo>
                    <a:lnTo>
                      <a:pt x="1" y="2231"/>
                    </a:lnTo>
                    <a:lnTo>
                      <a:pt x="1" y="5708"/>
                    </a:lnTo>
                    <a:lnTo>
                      <a:pt x="3839" y="3477"/>
                    </a:lnTo>
                    <a:lnTo>
                      <a:pt x="38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0"/>
              <p:cNvSpPr/>
              <p:nvPr/>
            </p:nvSpPr>
            <p:spPr>
              <a:xfrm>
                <a:off x="5076475" y="281127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0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0"/>
              <p:cNvSpPr/>
              <p:nvPr/>
            </p:nvSpPr>
            <p:spPr>
              <a:xfrm>
                <a:off x="4957900" y="3018750"/>
                <a:ext cx="96000" cy="142200"/>
              </a:xfrm>
              <a:custGeom>
                <a:rect b="b" l="l" r="r" t="t"/>
                <a:pathLst>
                  <a:path extrusionOk="0" h="5688" w="3840">
                    <a:moveTo>
                      <a:pt x="3839" y="0"/>
                    </a:moveTo>
                    <a:lnTo>
                      <a:pt x="1" y="2211"/>
                    </a:lnTo>
                    <a:lnTo>
                      <a:pt x="1" y="5687"/>
                    </a:lnTo>
                    <a:lnTo>
                      <a:pt x="3839" y="3457"/>
                    </a:lnTo>
                    <a:lnTo>
                      <a:pt x="38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0"/>
              <p:cNvSpPr/>
              <p:nvPr/>
            </p:nvSpPr>
            <p:spPr>
              <a:xfrm>
                <a:off x="5076475" y="295242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1"/>
                    </a:moveTo>
                    <a:lnTo>
                      <a:pt x="0" y="2211"/>
                    </a:lnTo>
                    <a:lnTo>
                      <a:pt x="0" y="5688"/>
                    </a:lnTo>
                    <a:lnTo>
                      <a:pt x="3838" y="3477"/>
                    </a:lnTo>
                    <a:lnTo>
                      <a:pt x="38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0"/>
              <p:cNvSpPr/>
              <p:nvPr/>
            </p:nvSpPr>
            <p:spPr>
              <a:xfrm>
                <a:off x="4957900" y="3159425"/>
                <a:ext cx="96000" cy="142175"/>
              </a:xfrm>
              <a:custGeom>
                <a:rect b="b" l="l" r="r" t="t"/>
                <a:pathLst>
                  <a:path extrusionOk="0" h="5687" w="3840">
                    <a:moveTo>
                      <a:pt x="3839" y="0"/>
                    </a:moveTo>
                    <a:lnTo>
                      <a:pt x="1" y="2231"/>
                    </a:lnTo>
                    <a:lnTo>
                      <a:pt x="1" y="5687"/>
                    </a:lnTo>
                    <a:lnTo>
                      <a:pt x="3839" y="3476"/>
                    </a:lnTo>
                    <a:lnTo>
                      <a:pt x="38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0"/>
              <p:cNvSpPr/>
              <p:nvPr/>
            </p:nvSpPr>
            <p:spPr>
              <a:xfrm>
                <a:off x="5076475" y="3093600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1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4957900" y="3301575"/>
                <a:ext cx="96000" cy="142200"/>
              </a:xfrm>
              <a:custGeom>
                <a:rect b="b" l="l" r="r" t="t"/>
                <a:pathLst>
                  <a:path extrusionOk="0" h="5688" w="3840">
                    <a:moveTo>
                      <a:pt x="3839" y="1"/>
                    </a:moveTo>
                    <a:lnTo>
                      <a:pt x="1" y="2231"/>
                    </a:lnTo>
                    <a:lnTo>
                      <a:pt x="1" y="5688"/>
                    </a:lnTo>
                    <a:lnTo>
                      <a:pt x="3839" y="3477"/>
                    </a:lnTo>
                    <a:lnTo>
                      <a:pt x="383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0"/>
              <p:cNvSpPr/>
              <p:nvPr/>
            </p:nvSpPr>
            <p:spPr>
              <a:xfrm>
                <a:off x="5076475" y="3235775"/>
                <a:ext cx="95975" cy="142200"/>
              </a:xfrm>
              <a:custGeom>
                <a:rect b="b" l="l" r="r" t="t"/>
                <a:pathLst>
                  <a:path extrusionOk="0" h="5688" w="3839">
                    <a:moveTo>
                      <a:pt x="3838" y="0"/>
                    </a:moveTo>
                    <a:lnTo>
                      <a:pt x="0" y="2211"/>
                    </a:lnTo>
                    <a:lnTo>
                      <a:pt x="0" y="5687"/>
                    </a:lnTo>
                    <a:lnTo>
                      <a:pt x="3838" y="3477"/>
                    </a:lnTo>
                    <a:lnTo>
                      <a:pt x="38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0"/>
              <p:cNvSpPr/>
              <p:nvPr/>
            </p:nvSpPr>
            <p:spPr>
              <a:xfrm>
                <a:off x="3769800" y="193312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5024" y="0"/>
                    </a:moveTo>
                    <a:lnTo>
                      <a:pt x="0" y="2894"/>
                    </a:lnTo>
                    <a:lnTo>
                      <a:pt x="0" y="7456"/>
                    </a:lnTo>
                    <a:lnTo>
                      <a:pt x="5024" y="4803"/>
                    </a:lnTo>
                    <a:lnTo>
                      <a:pt x="502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0"/>
              <p:cNvSpPr/>
              <p:nvPr/>
            </p:nvSpPr>
            <p:spPr>
              <a:xfrm>
                <a:off x="3568850" y="193212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0" y="0"/>
                    </a:moveTo>
                    <a:lnTo>
                      <a:pt x="0" y="4803"/>
                    </a:lnTo>
                    <a:lnTo>
                      <a:pt x="5024" y="7455"/>
                    </a:lnTo>
                    <a:lnTo>
                      <a:pt x="5024" y="289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0"/>
              <p:cNvSpPr/>
              <p:nvPr/>
            </p:nvSpPr>
            <p:spPr>
              <a:xfrm>
                <a:off x="3411100" y="1844200"/>
                <a:ext cx="125625" cy="185900"/>
              </a:xfrm>
              <a:custGeom>
                <a:rect b="b" l="l" r="r" t="t"/>
                <a:pathLst>
                  <a:path extrusionOk="0" h="7436" w="5025">
                    <a:moveTo>
                      <a:pt x="1" y="1"/>
                    </a:moveTo>
                    <a:lnTo>
                      <a:pt x="1" y="4803"/>
                    </a:lnTo>
                    <a:lnTo>
                      <a:pt x="5004" y="7436"/>
                    </a:lnTo>
                    <a:lnTo>
                      <a:pt x="5024" y="28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0"/>
              <p:cNvSpPr/>
              <p:nvPr/>
            </p:nvSpPr>
            <p:spPr>
              <a:xfrm>
                <a:off x="3568850" y="211497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0" y="1"/>
                    </a:moveTo>
                    <a:lnTo>
                      <a:pt x="0" y="4824"/>
                    </a:lnTo>
                    <a:lnTo>
                      <a:pt x="5024" y="7456"/>
                    </a:lnTo>
                    <a:lnTo>
                      <a:pt x="5024" y="29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3486450" y="2253125"/>
                <a:ext cx="125625" cy="186425"/>
              </a:xfrm>
              <a:custGeom>
                <a:rect b="b" l="l" r="r" t="t"/>
                <a:pathLst>
                  <a:path extrusionOk="0" h="7457" w="5025">
                    <a:moveTo>
                      <a:pt x="1" y="1"/>
                    </a:moveTo>
                    <a:lnTo>
                      <a:pt x="1" y="4804"/>
                    </a:lnTo>
                    <a:lnTo>
                      <a:pt x="5025" y="7456"/>
                    </a:lnTo>
                    <a:lnTo>
                      <a:pt x="5025" y="29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3411100" y="202707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1" y="0"/>
                    </a:moveTo>
                    <a:lnTo>
                      <a:pt x="1" y="4803"/>
                    </a:lnTo>
                    <a:lnTo>
                      <a:pt x="5004" y="7455"/>
                    </a:lnTo>
                    <a:lnTo>
                      <a:pt x="5024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>
                <a:off x="3925525" y="1844200"/>
                <a:ext cx="125625" cy="185900"/>
              </a:xfrm>
              <a:custGeom>
                <a:rect b="b" l="l" r="r" t="t"/>
                <a:pathLst>
                  <a:path extrusionOk="0" h="7436" w="5025">
                    <a:moveTo>
                      <a:pt x="5025" y="1"/>
                    </a:moveTo>
                    <a:lnTo>
                      <a:pt x="1" y="2894"/>
                    </a:lnTo>
                    <a:lnTo>
                      <a:pt x="21" y="7436"/>
                    </a:lnTo>
                    <a:lnTo>
                      <a:pt x="5025" y="4803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>
                <a:off x="3769800" y="2115975"/>
                <a:ext cx="125625" cy="186425"/>
              </a:xfrm>
              <a:custGeom>
                <a:rect b="b" l="l" r="r" t="t"/>
                <a:pathLst>
                  <a:path extrusionOk="0" h="7457" w="5025">
                    <a:moveTo>
                      <a:pt x="5024" y="1"/>
                    </a:moveTo>
                    <a:lnTo>
                      <a:pt x="0" y="2915"/>
                    </a:lnTo>
                    <a:lnTo>
                      <a:pt x="0" y="7456"/>
                    </a:lnTo>
                    <a:lnTo>
                      <a:pt x="5024" y="4824"/>
                    </a:lnTo>
                    <a:lnTo>
                      <a:pt x="50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>
                <a:off x="3925525" y="2027075"/>
                <a:ext cx="125625" cy="186400"/>
              </a:xfrm>
              <a:custGeom>
                <a:rect b="b" l="l" r="r" t="t"/>
                <a:pathLst>
                  <a:path extrusionOk="0" h="7456" w="5025">
                    <a:moveTo>
                      <a:pt x="5025" y="0"/>
                    </a:moveTo>
                    <a:lnTo>
                      <a:pt x="1" y="2914"/>
                    </a:lnTo>
                    <a:lnTo>
                      <a:pt x="21" y="7455"/>
                    </a:lnTo>
                    <a:lnTo>
                      <a:pt x="5025" y="4803"/>
                    </a:lnTo>
                    <a:lnTo>
                      <a:pt x="50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0"/>
              <p:cNvSpPr/>
              <p:nvPr/>
            </p:nvSpPr>
            <p:spPr>
              <a:xfrm>
                <a:off x="3848675" y="2253125"/>
                <a:ext cx="125625" cy="186425"/>
              </a:xfrm>
              <a:custGeom>
                <a:rect b="b" l="l" r="r" t="t"/>
                <a:pathLst>
                  <a:path extrusionOk="0" h="7457" w="5025">
                    <a:moveTo>
                      <a:pt x="5024" y="1"/>
                    </a:moveTo>
                    <a:lnTo>
                      <a:pt x="0" y="2915"/>
                    </a:lnTo>
                    <a:lnTo>
                      <a:pt x="20" y="7456"/>
                    </a:lnTo>
                    <a:lnTo>
                      <a:pt x="5024" y="4804"/>
                    </a:lnTo>
                    <a:lnTo>
                      <a:pt x="502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2" name="Google Shape;752;p30"/>
            <p:cNvGrpSpPr/>
            <p:nvPr/>
          </p:nvGrpSpPr>
          <p:grpSpPr>
            <a:xfrm>
              <a:off x="5005300" y="3162850"/>
              <a:ext cx="2524250" cy="2028725"/>
              <a:chOff x="5005300" y="3162850"/>
              <a:chExt cx="2524250" cy="2028725"/>
            </a:xfrm>
          </p:grpSpPr>
          <p:sp>
            <p:nvSpPr>
              <p:cNvPr id="753" name="Google Shape;753;p30"/>
              <p:cNvSpPr/>
              <p:nvPr/>
            </p:nvSpPr>
            <p:spPr>
              <a:xfrm>
                <a:off x="5005300" y="3624275"/>
                <a:ext cx="2012925" cy="1567300"/>
              </a:xfrm>
              <a:custGeom>
                <a:rect b="b" l="l" r="r" t="t"/>
                <a:pathLst>
                  <a:path extrusionOk="0" h="62692" w="80517">
                    <a:moveTo>
                      <a:pt x="56963" y="0"/>
                    </a:moveTo>
                    <a:lnTo>
                      <a:pt x="52396" y="2845"/>
                    </a:lnTo>
                    <a:lnTo>
                      <a:pt x="80517" y="18948"/>
                    </a:lnTo>
                    <a:lnTo>
                      <a:pt x="0" y="62692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754" name="Google Shape;754;p30"/>
              <p:cNvSpPr/>
              <p:nvPr/>
            </p:nvSpPr>
            <p:spPr>
              <a:xfrm>
                <a:off x="7002150" y="3162850"/>
                <a:ext cx="527400" cy="214325"/>
              </a:xfrm>
              <a:custGeom>
                <a:rect b="b" l="l" r="r" t="t"/>
                <a:pathLst>
                  <a:path extrusionOk="0" h="8573" w="21096">
                    <a:moveTo>
                      <a:pt x="0" y="536"/>
                    </a:moveTo>
                    <a:lnTo>
                      <a:pt x="1071" y="0"/>
                    </a:lnTo>
                    <a:lnTo>
                      <a:pt x="15805" y="8573"/>
                    </a:lnTo>
                    <a:lnTo>
                      <a:pt x="21096" y="5291"/>
                    </a:ln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1"/>
          <p:cNvSpPr txBox="1"/>
          <p:nvPr>
            <p:ph type="title"/>
          </p:nvPr>
        </p:nvSpPr>
        <p:spPr>
          <a:xfrm>
            <a:off x="2125800" y="1403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Use Case Diagram</a:t>
            </a:r>
            <a:endParaRPr/>
          </a:p>
        </p:txBody>
      </p:sp>
      <p:pic>
        <p:nvPicPr>
          <p:cNvPr id="760" name="Google Shape;760;p31"/>
          <p:cNvPicPr preferRelativeResize="0"/>
          <p:nvPr/>
        </p:nvPicPr>
        <p:blipFill rotWithShape="1">
          <a:blip r:embed="rId3">
            <a:alphaModFix/>
          </a:blip>
          <a:srcRect b="774" l="974" r="6209" t="13122"/>
          <a:stretch/>
        </p:blipFill>
        <p:spPr>
          <a:xfrm>
            <a:off x="966163" y="528200"/>
            <a:ext cx="7211666" cy="45123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1" name="Google Shape;761;p31"/>
          <p:cNvSpPr/>
          <p:nvPr/>
        </p:nvSpPr>
        <p:spPr>
          <a:xfrm>
            <a:off x="6978800" y="2237300"/>
            <a:ext cx="949200" cy="4404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/>
              <a:t>S</a:t>
            </a:r>
            <a:r>
              <a:rPr lang="zh-CN" sz="700"/>
              <a:t>end Email</a:t>
            </a:r>
            <a:endParaRPr sz="700"/>
          </a:p>
        </p:txBody>
      </p:sp>
      <p:sp>
        <p:nvSpPr>
          <p:cNvPr id="762" name="Google Shape;762;p31"/>
          <p:cNvSpPr/>
          <p:nvPr/>
        </p:nvSpPr>
        <p:spPr>
          <a:xfrm>
            <a:off x="6349500" y="2875800"/>
            <a:ext cx="876900" cy="4404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/>
              <a:t>Grant Calculator</a:t>
            </a:r>
            <a:endParaRPr sz="700"/>
          </a:p>
        </p:txBody>
      </p:sp>
      <p:sp>
        <p:nvSpPr>
          <p:cNvPr id="763" name="Google Shape;763;p31"/>
          <p:cNvSpPr/>
          <p:nvPr/>
        </p:nvSpPr>
        <p:spPr>
          <a:xfrm>
            <a:off x="4642900" y="3731075"/>
            <a:ext cx="876900" cy="4404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/>
              <a:t>Compare Property Price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2"/>
          <p:cNvSpPr/>
          <p:nvPr/>
        </p:nvSpPr>
        <p:spPr>
          <a:xfrm rot="-685304">
            <a:off x="-445327" y="2383881"/>
            <a:ext cx="4734154" cy="3167324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2"/>
          <p:cNvSpPr txBox="1"/>
          <p:nvPr>
            <p:ph type="ctrTitle"/>
          </p:nvPr>
        </p:nvSpPr>
        <p:spPr>
          <a:xfrm>
            <a:off x="4254745" y="1066703"/>
            <a:ext cx="37230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02</a:t>
            </a:r>
            <a:endParaRPr/>
          </a:p>
        </p:txBody>
      </p:sp>
      <p:sp>
        <p:nvSpPr>
          <p:cNvPr id="770" name="Google Shape;770;p32"/>
          <p:cNvSpPr txBox="1"/>
          <p:nvPr>
            <p:ph idx="4294967295" type="subTitle"/>
          </p:nvPr>
        </p:nvSpPr>
        <p:spPr>
          <a:xfrm>
            <a:off x="4340705" y="2616399"/>
            <a:ext cx="35511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2000"/>
              <a:t>System Design</a:t>
            </a:r>
            <a:endParaRPr b="1" sz="2000"/>
          </a:p>
        </p:txBody>
      </p:sp>
      <p:grpSp>
        <p:nvGrpSpPr>
          <p:cNvPr id="771" name="Google Shape;771;p32"/>
          <p:cNvGrpSpPr/>
          <p:nvPr/>
        </p:nvGrpSpPr>
        <p:grpSpPr>
          <a:xfrm flipH="1">
            <a:off x="1072295" y="2"/>
            <a:ext cx="1003255" cy="4150317"/>
            <a:chOff x="7139615" y="1617320"/>
            <a:chExt cx="429163" cy="2354790"/>
          </a:xfrm>
        </p:grpSpPr>
        <p:sp>
          <p:nvSpPr>
            <p:cNvPr id="772" name="Google Shape;772;p32"/>
            <p:cNvSpPr/>
            <p:nvPr/>
          </p:nvSpPr>
          <p:spPr>
            <a:xfrm>
              <a:off x="7140610" y="2696598"/>
              <a:ext cx="428168" cy="247277"/>
            </a:xfrm>
            <a:custGeom>
              <a:rect b="b" l="l" r="r" t="t"/>
              <a:pathLst>
                <a:path extrusionOk="0" h="24852" w="43032">
                  <a:moveTo>
                    <a:pt x="21449" y="1"/>
                  </a:moveTo>
                  <a:lnTo>
                    <a:pt x="1" y="12376"/>
                  </a:lnTo>
                  <a:lnTo>
                    <a:pt x="21583" y="24852"/>
                  </a:lnTo>
                  <a:lnTo>
                    <a:pt x="43031" y="12476"/>
                  </a:lnTo>
                  <a:lnTo>
                    <a:pt x="2144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7139615" y="2820387"/>
              <a:ext cx="214084" cy="1151722"/>
            </a:xfrm>
            <a:custGeom>
              <a:rect b="b" l="l" r="r" t="t"/>
              <a:pathLst>
                <a:path extrusionOk="0" h="115751" w="21516">
                  <a:moveTo>
                    <a:pt x="1" y="1"/>
                  </a:moveTo>
                  <a:lnTo>
                    <a:pt x="1" y="103375"/>
                  </a:lnTo>
                  <a:lnTo>
                    <a:pt x="21516" y="115750"/>
                  </a:lnTo>
                  <a:lnTo>
                    <a:pt x="21516" y="12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7353673" y="2820387"/>
              <a:ext cx="214423" cy="1151722"/>
            </a:xfrm>
            <a:custGeom>
              <a:rect b="b" l="l" r="r" t="t"/>
              <a:pathLst>
                <a:path extrusionOk="0" h="115751" w="21550">
                  <a:moveTo>
                    <a:pt x="21550" y="1"/>
                  </a:moveTo>
                  <a:lnTo>
                    <a:pt x="1" y="12343"/>
                  </a:lnTo>
                  <a:lnTo>
                    <a:pt x="1" y="115750"/>
                  </a:lnTo>
                  <a:lnTo>
                    <a:pt x="21550" y="103375"/>
                  </a:lnTo>
                  <a:lnTo>
                    <a:pt x="2155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7380895" y="2927591"/>
              <a:ext cx="40168" cy="1028910"/>
            </a:xfrm>
            <a:custGeom>
              <a:rect b="b" l="l" r="r" t="t"/>
              <a:pathLst>
                <a:path extrusionOk="0" h="103408" w="4037">
                  <a:moveTo>
                    <a:pt x="4036" y="0"/>
                  </a:moveTo>
                  <a:lnTo>
                    <a:pt x="0" y="2335"/>
                  </a:lnTo>
                  <a:lnTo>
                    <a:pt x="0" y="103408"/>
                  </a:lnTo>
                  <a:lnTo>
                    <a:pt x="4036" y="101073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7440958" y="2893077"/>
              <a:ext cx="39840" cy="1028581"/>
            </a:xfrm>
            <a:custGeom>
              <a:rect b="b" l="l" r="r" t="t"/>
              <a:pathLst>
                <a:path extrusionOk="0" h="103375" w="4004">
                  <a:moveTo>
                    <a:pt x="4004" y="0"/>
                  </a:moveTo>
                  <a:lnTo>
                    <a:pt x="1" y="2335"/>
                  </a:lnTo>
                  <a:lnTo>
                    <a:pt x="1" y="103374"/>
                  </a:lnTo>
                  <a:lnTo>
                    <a:pt x="4004" y="101072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7500704" y="2858553"/>
              <a:ext cx="40168" cy="1028581"/>
            </a:xfrm>
            <a:custGeom>
              <a:rect b="b" l="l" r="r" t="t"/>
              <a:pathLst>
                <a:path extrusionOk="0" h="103375" w="4037">
                  <a:moveTo>
                    <a:pt x="4036" y="1"/>
                  </a:moveTo>
                  <a:lnTo>
                    <a:pt x="0" y="2303"/>
                  </a:lnTo>
                  <a:lnTo>
                    <a:pt x="0" y="103375"/>
                  </a:lnTo>
                  <a:lnTo>
                    <a:pt x="4036" y="101073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7139615" y="2239270"/>
              <a:ext cx="215418" cy="142066"/>
            </a:xfrm>
            <a:custGeom>
              <a:rect b="b" l="l" r="r" t="t"/>
              <a:pathLst>
                <a:path extrusionOk="0" h="14278" w="21650">
                  <a:moveTo>
                    <a:pt x="1" y="0"/>
                  </a:moveTo>
                  <a:lnTo>
                    <a:pt x="1" y="1768"/>
                  </a:lnTo>
                  <a:lnTo>
                    <a:pt x="21649" y="14277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7355007" y="2239936"/>
              <a:ext cx="213756" cy="141399"/>
            </a:xfrm>
            <a:custGeom>
              <a:rect b="b" l="l" r="r" t="t"/>
              <a:pathLst>
                <a:path extrusionOk="0" h="14211" w="21483">
                  <a:moveTo>
                    <a:pt x="21482" y="0"/>
                  </a:moveTo>
                  <a:lnTo>
                    <a:pt x="0" y="12409"/>
                  </a:lnTo>
                  <a:lnTo>
                    <a:pt x="0" y="14210"/>
                  </a:lnTo>
                  <a:lnTo>
                    <a:pt x="21482" y="1801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7355007" y="2240593"/>
              <a:ext cx="204124" cy="684063"/>
            </a:xfrm>
            <a:custGeom>
              <a:rect b="b" l="l" r="r" t="t"/>
              <a:pathLst>
                <a:path extrusionOk="0" h="68750" w="20515">
                  <a:moveTo>
                    <a:pt x="20515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515" y="56975"/>
                  </a:lnTo>
                  <a:lnTo>
                    <a:pt x="2051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1" name="Google Shape;781;p32"/>
            <p:cNvGrpSpPr/>
            <p:nvPr/>
          </p:nvGrpSpPr>
          <p:grpSpPr>
            <a:xfrm>
              <a:off x="7375582" y="2288051"/>
              <a:ext cx="166961" cy="587455"/>
              <a:chOff x="7375582" y="2288051"/>
              <a:chExt cx="166961" cy="587455"/>
            </a:xfrm>
          </p:grpSpPr>
          <p:sp>
            <p:nvSpPr>
              <p:cNvPr id="782" name="Google Shape;782;p32"/>
              <p:cNvSpPr/>
              <p:nvPr/>
            </p:nvSpPr>
            <p:spPr>
              <a:xfrm>
                <a:off x="7375582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7375582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7375582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7375582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7375582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477"/>
                    </a:lnTo>
                    <a:lnTo>
                      <a:pt x="16779" y="3803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7375582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4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7375582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6779" y="1"/>
                    </a:moveTo>
                    <a:lnTo>
                      <a:pt x="1" y="9675"/>
                    </a:lnTo>
                    <a:lnTo>
                      <a:pt x="1" y="13477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7375582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6779" y="0"/>
                    </a:moveTo>
                    <a:lnTo>
                      <a:pt x="1" y="9674"/>
                    </a:lnTo>
                    <a:lnTo>
                      <a:pt x="1" y="13476"/>
                    </a:lnTo>
                    <a:lnTo>
                      <a:pt x="16779" y="3769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>
                <a:off x="7375582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6779" y="1"/>
                    </a:moveTo>
                    <a:lnTo>
                      <a:pt x="1" y="9708"/>
                    </a:lnTo>
                    <a:lnTo>
                      <a:pt x="1" y="13510"/>
                    </a:lnTo>
                    <a:lnTo>
                      <a:pt x="16779" y="3804"/>
                    </a:lnTo>
                    <a:lnTo>
                      <a:pt x="1677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1" name="Google Shape;791;p32"/>
            <p:cNvSpPr/>
            <p:nvPr/>
          </p:nvSpPr>
          <p:spPr>
            <a:xfrm>
              <a:off x="7150897" y="2240593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7139615" y="2115809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516" y="1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51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3" name="Google Shape;793;p32"/>
            <p:cNvGrpSpPr/>
            <p:nvPr/>
          </p:nvGrpSpPr>
          <p:grpSpPr>
            <a:xfrm>
              <a:off x="7167493" y="2288051"/>
              <a:ext cx="166961" cy="587455"/>
              <a:chOff x="7167493" y="2288051"/>
              <a:chExt cx="166961" cy="587455"/>
            </a:xfrm>
          </p:grpSpPr>
          <p:sp>
            <p:nvSpPr>
              <p:cNvPr id="794" name="Google Shape;794;p32"/>
              <p:cNvSpPr/>
              <p:nvPr/>
            </p:nvSpPr>
            <p:spPr>
              <a:xfrm>
                <a:off x="7167493" y="2741400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>
                <a:off x="7167493" y="2288051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>
                <a:off x="7167493" y="2344473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7167493" y="2457975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7167493" y="2401224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1"/>
                    </a:moveTo>
                    <a:lnTo>
                      <a:pt x="1" y="3803"/>
                    </a:lnTo>
                    <a:lnTo>
                      <a:pt x="16779" y="13477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7167493" y="251472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7167493" y="2571476"/>
                <a:ext cx="166961" cy="134106"/>
              </a:xfrm>
              <a:custGeom>
                <a:rect b="b" l="l" r="r" t="t"/>
                <a:pathLst>
                  <a:path extrusionOk="0" h="13478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477"/>
                    </a:lnTo>
                    <a:lnTo>
                      <a:pt x="16779" y="96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7167493" y="2628237"/>
                <a:ext cx="166961" cy="134096"/>
              </a:xfrm>
              <a:custGeom>
                <a:rect b="b" l="l" r="r" t="t"/>
                <a:pathLst>
                  <a:path extrusionOk="0" h="13477" w="16780">
                    <a:moveTo>
                      <a:pt x="1" y="0"/>
                    </a:moveTo>
                    <a:lnTo>
                      <a:pt x="1" y="3769"/>
                    </a:lnTo>
                    <a:lnTo>
                      <a:pt x="16779" y="13476"/>
                    </a:lnTo>
                    <a:lnTo>
                      <a:pt x="16779" y="967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7167493" y="2684649"/>
                <a:ext cx="166961" cy="134434"/>
              </a:xfrm>
              <a:custGeom>
                <a:rect b="b" l="l" r="r" t="t"/>
                <a:pathLst>
                  <a:path extrusionOk="0" h="13511" w="16780">
                    <a:moveTo>
                      <a:pt x="1" y="1"/>
                    </a:moveTo>
                    <a:lnTo>
                      <a:pt x="1" y="3804"/>
                    </a:lnTo>
                    <a:lnTo>
                      <a:pt x="16779" y="13510"/>
                    </a:lnTo>
                    <a:lnTo>
                      <a:pt x="16779" y="970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3" name="Google Shape;803;p32"/>
            <p:cNvSpPr/>
            <p:nvPr/>
          </p:nvSpPr>
          <p:spPr>
            <a:xfrm>
              <a:off x="7178447" y="2027201"/>
              <a:ext cx="353155" cy="203796"/>
            </a:xfrm>
            <a:custGeom>
              <a:rect b="b" l="l" r="r" t="t"/>
              <a:pathLst>
                <a:path extrusionOk="0" h="20482" w="35493">
                  <a:moveTo>
                    <a:pt x="17680" y="0"/>
                  </a:moveTo>
                  <a:lnTo>
                    <a:pt x="0" y="10207"/>
                  </a:lnTo>
                  <a:lnTo>
                    <a:pt x="17813" y="20481"/>
                  </a:lnTo>
                  <a:lnTo>
                    <a:pt x="35492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717778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" y="1"/>
                  </a:moveTo>
                  <a:lnTo>
                    <a:pt x="1" y="11109"/>
                  </a:lnTo>
                  <a:lnTo>
                    <a:pt x="17747" y="21283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7298923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0" y="0"/>
                  </a:moveTo>
                  <a:lnTo>
                    <a:pt x="0" y="9173"/>
                  </a:lnTo>
                  <a:lnTo>
                    <a:pt x="3302" y="11075"/>
                  </a:lnTo>
                  <a:lnTo>
                    <a:pt x="3302" y="19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7249465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1" y="0"/>
                  </a:moveTo>
                  <a:lnTo>
                    <a:pt x="1" y="9174"/>
                  </a:lnTo>
                  <a:lnTo>
                    <a:pt x="3303" y="11075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7200017" y="2160611"/>
              <a:ext cx="33203" cy="110206"/>
            </a:xfrm>
            <a:custGeom>
              <a:rect b="b" l="l" r="r" t="t"/>
              <a:pathLst>
                <a:path extrusionOk="0" h="11076" w="3337">
                  <a:moveTo>
                    <a:pt x="1" y="1"/>
                  </a:moveTo>
                  <a:lnTo>
                    <a:pt x="1" y="9174"/>
                  </a:lnTo>
                  <a:lnTo>
                    <a:pt x="3336" y="11075"/>
                  </a:lnTo>
                  <a:lnTo>
                    <a:pt x="3336" y="19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7354340" y="2129081"/>
              <a:ext cx="176583" cy="211766"/>
            </a:xfrm>
            <a:custGeom>
              <a:rect b="b" l="l" r="r" t="t"/>
              <a:pathLst>
                <a:path extrusionOk="0" h="21283" w="17747">
                  <a:moveTo>
                    <a:pt x="17747" y="1"/>
                  </a:moveTo>
                  <a:lnTo>
                    <a:pt x="1" y="10175"/>
                  </a:lnTo>
                  <a:lnTo>
                    <a:pt x="1" y="21283"/>
                  </a:lnTo>
                  <a:lnTo>
                    <a:pt x="17747" y="11109"/>
                  </a:lnTo>
                  <a:lnTo>
                    <a:pt x="1774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7376577" y="2217700"/>
              <a:ext cx="32865" cy="110196"/>
            </a:xfrm>
            <a:custGeom>
              <a:rect b="b" l="l" r="r" t="t"/>
              <a:pathLst>
                <a:path extrusionOk="0" h="11075" w="3303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3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7426024" y="2189155"/>
              <a:ext cx="32875" cy="110196"/>
            </a:xfrm>
            <a:custGeom>
              <a:rect b="b" l="l" r="r" t="t"/>
              <a:pathLst>
                <a:path extrusionOk="0" h="11075" w="3304">
                  <a:moveTo>
                    <a:pt x="3303" y="0"/>
                  </a:moveTo>
                  <a:lnTo>
                    <a:pt x="1" y="1902"/>
                  </a:lnTo>
                  <a:lnTo>
                    <a:pt x="1" y="11075"/>
                  </a:lnTo>
                  <a:lnTo>
                    <a:pt x="3303" y="9174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7475482" y="2160611"/>
              <a:ext cx="32865" cy="110206"/>
            </a:xfrm>
            <a:custGeom>
              <a:rect b="b" l="l" r="r" t="t"/>
              <a:pathLst>
                <a:path extrusionOk="0" h="11076" w="3303">
                  <a:moveTo>
                    <a:pt x="3302" y="1"/>
                  </a:moveTo>
                  <a:lnTo>
                    <a:pt x="0" y="1902"/>
                  </a:lnTo>
                  <a:lnTo>
                    <a:pt x="0" y="11075"/>
                  </a:lnTo>
                  <a:lnTo>
                    <a:pt x="3302" y="917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7216284" y="2011929"/>
              <a:ext cx="276481" cy="159329"/>
            </a:xfrm>
            <a:custGeom>
              <a:rect b="b" l="l" r="r" t="t"/>
              <a:pathLst>
                <a:path extrusionOk="0" h="16013" w="27787">
                  <a:moveTo>
                    <a:pt x="13843" y="1"/>
                  </a:moveTo>
                  <a:lnTo>
                    <a:pt x="0" y="7973"/>
                  </a:lnTo>
                  <a:lnTo>
                    <a:pt x="13943" y="16012"/>
                  </a:lnTo>
                  <a:lnTo>
                    <a:pt x="27787" y="8040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7215617" y="2091583"/>
              <a:ext cx="138414" cy="117500"/>
            </a:xfrm>
            <a:custGeom>
              <a:rect b="b" l="l" r="r" t="t"/>
              <a:pathLst>
                <a:path extrusionOk="0" h="11809" w="13911">
                  <a:moveTo>
                    <a:pt x="0" y="0"/>
                  </a:moveTo>
                  <a:lnTo>
                    <a:pt x="0" y="3837"/>
                  </a:lnTo>
                  <a:lnTo>
                    <a:pt x="13910" y="11809"/>
                  </a:lnTo>
                  <a:lnTo>
                    <a:pt x="13910" y="79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7354012" y="2091583"/>
              <a:ext cx="138076" cy="117500"/>
            </a:xfrm>
            <a:custGeom>
              <a:rect b="b" l="l" r="r" t="t"/>
              <a:pathLst>
                <a:path extrusionOk="0" h="11809" w="13877">
                  <a:moveTo>
                    <a:pt x="13877" y="0"/>
                  </a:moveTo>
                  <a:lnTo>
                    <a:pt x="0" y="7973"/>
                  </a:lnTo>
                  <a:lnTo>
                    <a:pt x="0" y="11809"/>
                  </a:lnTo>
                  <a:lnTo>
                    <a:pt x="13877" y="3837"/>
                  </a:lnTo>
                  <a:lnTo>
                    <a:pt x="138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7315180" y="1855287"/>
              <a:ext cx="78008" cy="45143"/>
            </a:xfrm>
            <a:custGeom>
              <a:rect b="b" l="l" r="r" t="t"/>
              <a:pathLst>
                <a:path extrusionOk="0" h="4537" w="7840">
                  <a:moveTo>
                    <a:pt x="3903" y="0"/>
                  </a:moveTo>
                  <a:lnTo>
                    <a:pt x="1" y="2268"/>
                  </a:lnTo>
                  <a:lnTo>
                    <a:pt x="3903" y="4537"/>
                  </a:lnTo>
                  <a:lnTo>
                    <a:pt x="7839" y="2268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7325796" y="1861585"/>
              <a:ext cx="56436" cy="32537"/>
            </a:xfrm>
            <a:custGeom>
              <a:rect b="b" l="l" r="r" t="t"/>
              <a:pathLst>
                <a:path extrusionOk="0" h="3270" w="5672">
                  <a:moveTo>
                    <a:pt x="2836" y="1"/>
                  </a:moveTo>
                  <a:lnTo>
                    <a:pt x="1" y="1635"/>
                  </a:lnTo>
                  <a:lnTo>
                    <a:pt x="2836" y="3270"/>
                  </a:lnTo>
                  <a:lnTo>
                    <a:pt x="5672" y="163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7314851" y="1877852"/>
              <a:ext cx="39173" cy="234999"/>
            </a:xfrm>
            <a:custGeom>
              <a:rect b="b" l="l" r="r" t="t"/>
              <a:pathLst>
                <a:path extrusionOk="0" h="23618" w="3937">
                  <a:moveTo>
                    <a:pt x="0" y="0"/>
                  </a:moveTo>
                  <a:lnTo>
                    <a:pt x="0" y="21382"/>
                  </a:lnTo>
                  <a:lnTo>
                    <a:pt x="3936" y="23617"/>
                  </a:lnTo>
                  <a:lnTo>
                    <a:pt x="3936" y="2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7354012" y="1877852"/>
              <a:ext cx="38845" cy="234999"/>
            </a:xfrm>
            <a:custGeom>
              <a:rect b="b" l="l" r="r" t="t"/>
              <a:pathLst>
                <a:path extrusionOk="0" h="23618" w="3904">
                  <a:moveTo>
                    <a:pt x="3903" y="0"/>
                  </a:moveTo>
                  <a:lnTo>
                    <a:pt x="0" y="2235"/>
                  </a:lnTo>
                  <a:lnTo>
                    <a:pt x="0" y="23617"/>
                  </a:lnTo>
                  <a:lnTo>
                    <a:pt x="3903" y="21382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7325796" y="1617320"/>
              <a:ext cx="28228" cy="276819"/>
            </a:xfrm>
            <a:custGeom>
              <a:rect b="b" l="l" r="r" t="t"/>
              <a:pathLst>
                <a:path extrusionOk="0" h="27821" w="2837">
                  <a:moveTo>
                    <a:pt x="2836" y="1"/>
                  </a:moveTo>
                  <a:lnTo>
                    <a:pt x="1" y="26186"/>
                  </a:lnTo>
                  <a:lnTo>
                    <a:pt x="2836" y="27821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7354012" y="1617320"/>
              <a:ext cx="28218" cy="276819"/>
            </a:xfrm>
            <a:custGeom>
              <a:rect b="b" l="l" r="r" t="t"/>
              <a:pathLst>
                <a:path extrusionOk="0" h="27821" w="2836">
                  <a:moveTo>
                    <a:pt x="0" y="1"/>
                  </a:moveTo>
                  <a:lnTo>
                    <a:pt x="0" y="27821"/>
                  </a:lnTo>
                  <a:lnTo>
                    <a:pt x="2836" y="26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32"/>
          <p:cNvGrpSpPr/>
          <p:nvPr/>
        </p:nvGrpSpPr>
        <p:grpSpPr>
          <a:xfrm flipH="1">
            <a:off x="1761233" y="2169435"/>
            <a:ext cx="1002488" cy="2279779"/>
            <a:chOff x="6845236" y="2848204"/>
            <a:chExt cx="428835" cy="1293491"/>
          </a:xfrm>
        </p:grpSpPr>
        <p:grpSp>
          <p:nvGrpSpPr>
            <p:cNvPr id="822" name="Google Shape;822;p32"/>
            <p:cNvGrpSpPr/>
            <p:nvPr/>
          </p:nvGrpSpPr>
          <p:grpSpPr>
            <a:xfrm>
              <a:off x="6845236" y="2848204"/>
              <a:ext cx="428835" cy="1293491"/>
              <a:chOff x="6845236" y="2848204"/>
              <a:chExt cx="428835" cy="1293491"/>
            </a:xfrm>
          </p:grpSpPr>
          <p:sp>
            <p:nvSpPr>
              <p:cNvPr id="823" name="Google Shape;823;p32"/>
              <p:cNvSpPr/>
              <p:nvPr/>
            </p:nvSpPr>
            <p:spPr>
              <a:xfrm>
                <a:off x="6845902" y="2867118"/>
                <a:ext cx="428168" cy="247277"/>
              </a:xfrm>
              <a:custGeom>
                <a:rect b="b" l="l" r="r" t="t"/>
                <a:pathLst>
                  <a:path extrusionOk="0" h="24852" w="43032">
                    <a:moveTo>
                      <a:pt x="21449" y="1"/>
                    </a:moveTo>
                    <a:lnTo>
                      <a:pt x="1" y="12376"/>
                    </a:lnTo>
                    <a:lnTo>
                      <a:pt x="21583" y="24852"/>
                    </a:lnTo>
                    <a:lnTo>
                      <a:pt x="43031" y="12443"/>
                    </a:lnTo>
                    <a:lnTo>
                      <a:pt x="21449" y="1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6845236" y="2989983"/>
                <a:ext cx="214094" cy="1151713"/>
              </a:xfrm>
              <a:custGeom>
                <a:rect b="b" l="l" r="r" t="t"/>
                <a:pathLst>
                  <a:path extrusionOk="0" h="115750" w="21517">
                    <a:moveTo>
                      <a:pt x="1" y="0"/>
                    </a:moveTo>
                    <a:lnTo>
                      <a:pt x="1" y="103408"/>
                    </a:lnTo>
                    <a:lnTo>
                      <a:pt x="21516" y="115750"/>
                    </a:lnTo>
                    <a:lnTo>
                      <a:pt x="21516" y="1237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7059304" y="2989983"/>
                <a:ext cx="214084" cy="1151713"/>
              </a:xfrm>
              <a:custGeom>
                <a:rect b="b" l="l" r="r" t="t"/>
                <a:pathLst>
                  <a:path extrusionOk="0" h="115750" w="21516">
                    <a:moveTo>
                      <a:pt x="21516" y="0"/>
                    </a:moveTo>
                    <a:lnTo>
                      <a:pt x="0" y="12376"/>
                    </a:lnTo>
                    <a:lnTo>
                      <a:pt x="0" y="115750"/>
                    </a:lnTo>
                    <a:lnTo>
                      <a:pt x="21516" y="103408"/>
                    </a:lnTo>
                    <a:lnTo>
                      <a:pt x="215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7086515" y="3097515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02"/>
                    </a:lnTo>
                    <a:lnTo>
                      <a:pt x="0" y="103374"/>
                    </a:lnTo>
                    <a:lnTo>
                      <a:pt x="4003" y="101039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6892037" y="2848204"/>
                <a:ext cx="335225" cy="193836"/>
              </a:xfrm>
              <a:custGeom>
                <a:rect b="b" l="l" r="r" t="t"/>
                <a:pathLst>
                  <a:path extrusionOk="0" h="19481" w="33691">
                    <a:moveTo>
                      <a:pt x="16779" y="0"/>
                    </a:moveTo>
                    <a:lnTo>
                      <a:pt x="0" y="9707"/>
                    </a:lnTo>
                    <a:lnTo>
                      <a:pt x="16879" y="19481"/>
                    </a:lnTo>
                    <a:lnTo>
                      <a:pt x="33691" y="9774"/>
                    </a:lnTo>
                    <a:lnTo>
                      <a:pt x="16779" y="0"/>
                    </a:lnTo>
                    <a:close/>
                  </a:path>
                </a:pathLst>
              </a:custGeom>
              <a:solidFill>
                <a:srgbClr val="DB79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6891370" y="2944515"/>
                <a:ext cx="167618" cy="142394"/>
              </a:xfrm>
              <a:custGeom>
                <a:rect b="b" l="l" r="r" t="t"/>
                <a:pathLst>
                  <a:path extrusionOk="0" h="14311" w="16846">
                    <a:moveTo>
                      <a:pt x="0" y="0"/>
                    </a:moveTo>
                    <a:lnTo>
                      <a:pt x="0" y="4637"/>
                    </a:lnTo>
                    <a:lnTo>
                      <a:pt x="16846" y="14311"/>
                    </a:lnTo>
                    <a:lnTo>
                      <a:pt x="16846" y="9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37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>
                <a:off x="7058966" y="2944515"/>
                <a:ext cx="167628" cy="142394"/>
              </a:xfrm>
              <a:custGeom>
                <a:rect b="b" l="l" r="r" t="t"/>
                <a:pathLst>
                  <a:path extrusionOk="0" h="14311" w="16847">
                    <a:moveTo>
                      <a:pt x="16846" y="0"/>
                    </a:moveTo>
                    <a:lnTo>
                      <a:pt x="1" y="9674"/>
                    </a:lnTo>
                    <a:lnTo>
                      <a:pt x="1" y="14311"/>
                    </a:lnTo>
                    <a:lnTo>
                      <a:pt x="16846" y="4637"/>
                    </a:lnTo>
                    <a:lnTo>
                      <a:pt x="168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0" name="Google Shape;830;p32"/>
            <p:cNvGrpSpPr/>
            <p:nvPr/>
          </p:nvGrpSpPr>
          <p:grpSpPr>
            <a:xfrm>
              <a:off x="7146251" y="3028148"/>
              <a:ext cx="99914" cy="1063424"/>
              <a:chOff x="7146251" y="3028148"/>
              <a:chExt cx="99914" cy="1063424"/>
            </a:xfrm>
          </p:grpSpPr>
          <p:sp>
            <p:nvSpPr>
              <p:cNvPr id="831" name="Google Shape;831;p32"/>
              <p:cNvSpPr/>
              <p:nvPr/>
            </p:nvSpPr>
            <p:spPr>
              <a:xfrm>
                <a:off x="7146251" y="3063001"/>
                <a:ext cx="39840" cy="1028571"/>
              </a:xfrm>
              <a:custGeom>
                <a:rect b="b" l="l" r="r" t="t"/>
                <a:pathLst>
                  <a:path extrusionOk="0" h="103374" w="4004">
                    <a:moveTo>
                      <a:pt x="4004" y="0"/>
                    </a:moveTo>
                    <a:lnTo>
                      <a:pt x="1" y="2302"/>
                    </a:lnTo>
                    <a:lnTo>
                      <a:pt x="1" y="103374"/>
                    </a:lnTo>
                    <a:lnTo>
                      <a:pt x="4004" y="101039"/>
                    </a:lnTo>
                    <a:lnTo>
                      <a:pt x="40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2"/>
              <p:cNvSpPr/>
              <p:nvPr/>
            </p:nvSpPr>
            <p:spPr>
              <a:xfrm>
                <a:off x="7206325" y="3028148"/>
                <a:ext cx="39840" cy="1028581"/>
              </a:xfrm>
              <a:custGeom>
                <a:rect b="b" l="l" r="r" t="t"/>
                <a:pathLst>
                  <a:path extrusionOk="0" h="103375" w="4004">
                    <a:moveTo>
                      <a:pt x="4003" y="0"/>
                    </a:moveTo>
                    <a:lnTo>
                      <a:pt x="0" y="2336"/>
                    </a:lnTo>
                    <a:lnTo>
                      <a:pt x="0" y="103374"/>
                    </a:lnTo>
                    <a:lnTo>
                      <a:pt x="4003" y="101073"/>
                    </a:lnTo>
                    <a:lnTo>
                      <a:pt x="40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3" name="Google Shape;833;p32"/>
          <p:cNvGrpSpPr/>
          <p:nvPr/>
        </p:nvGrpSpPr>
        <p:grpSpPr>
          <a:xfrm flipH="1">
            <a:off x="2427680" y="2781866"/>
            <a:ext cx="1003255" cy="1960343"/>
            <a:chOff x="6559821" y="3195683"/>
            <a:chExt cx="429163" cy="1112251"/>
          </a:xfrm>
        </p:grpSpPr>
        <p:sp>
          <p:nvSpPr>
            <p:cNvPr id="834" name="Google Shape;834;p32"/>
            <p:cNvSpPr/>
            <p:nvPr/>
          </p:nvSpPr>
          <p:spPr>
            <a:xfrm>
              <a:off x="6559821" y="3622548"/>
              <a:ext cx="215418" cy="203468"/>
            </a:xfrm>
            <a:custGeom>
              <a:rect b="b" l="l" r="r" t="t"/>
              <a:pathLst>
                <a:path extrusionOk="0" h="20449" w="21650">
                  <a:moveTo>
                    <a:pt x="1" y="0"/>
                  </a:moveTo>
                  <a:lnTo>
                    <a:pt x="1" y="7939"/>
                  </a:lnTo>
                  <a:lnTo>
                    <a:pt x="21649" y="20448"/>
                  </a:lnTo>
                  <a:lnTo>
                    <a:pt x="21649" y="124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8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6775213" y="3623872"/>
              <a:ext cx="203796" cy="684063"/>
            </a:xfrm>
            <a:custGeom>
              <a:rect b="b" l="l" r="r" t="t"/>
              <a:pathLst>
                <a:path extrusionOk="0" h="68750" w="20482">
                  <a:moveTo>
                    <a:pt x="20482" y="1"/>
                  </a:moveTo>
                  <a:lnTo>
                    <a:pt x="0" y="11776"/>
                  </a:lnTo>
                  <a:lnTo>
                    <a:pt x="0" y="68750"/>
                  </a:lnTo>
                  <a:lnTo>
                    <a:pt x="20482" y="56975"/>
                  </a:lnTo>
                  <a:lnTo>
                    <a:pt x="20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6795788" y="4124679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6795788" y="3727752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6795788" y="3841254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6795788" y="3784503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6795788" y="3898004"/>
              <a:ext cx="166961" cy="134106"/>
            </a:xfrm>
            <a:custGeom>
              <a:rect b="b" l="l" r="r" t="t"/>
              <a:pathLst>
                <a:path extrusionOk="0" h="13478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770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6795788" y="395442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0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6795788" y="4011177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707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6795788" y="4067928"/>
              <a:ext cx="166961" cy="134096"/>
            </a:xfrm>
            <a:custGeom>
              <a:rect b="b" l="l" r="r" t="t"/>
              <a:pathLst>
                <a:path extrusionOk="0" h="13477" w="16780">
                  <a:moveTo>
                    <a:pt x="16779" y="1"/>
                  </a:moveTo>
                  <a:lnTo>
                    <a:pt x="1" y="9674"/>
                  </a:lnTo>
                  <a:lnTo>
                    <a:pt x="1" y="13477"/>
                  </a:lnTo>
                  <a:lnTo>
                    <a:pt x="16779" y="3803"/>
                  </a:lnTo>
                  <a:lnTo>
                    <a:pt x="167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6571103" y="3623872"/>
              <a:ext cx="204134" cy="684063"/>
            </a:xfrm>
            <a:custGeom>
              <a:rect b="b" l="l" r="r" t="t"/>
              <a:pathLst>
                <a:path extrusionOk="0" h="68750" w="20516">
                  <a:moveTo>
                    <a:pt x="1" y="1"/>
                  </a:moveTo>
                  <a:lnTo>
                    <a:pt x="1" y="56975"/>
                  </a:lnTo>
                  <a:lnTo>
                    <a:pt x="20515" y="68750"/>
                  </a:lnTo>
                  <a:lnTo>
                    <a:pt x="20515" y="1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6559821" y="3499088"/>
              <a:ext cx="429163" cy="247606"/>
            </a:xfrm>
            <a:custGeom>
              <a:rect b="b" l="l" r="r" t="t"/>
              <a:pathLst>
                <a:path extrusionOk="0" h="24885" w="43132">
                  <a:moveTo>
                    <a:pt x="21483" y="0"/>
                  </a:moveTo>
                  <a:lnTo>
                    <a:pt x="1" y="12409"/>
                  </a:lnTo>
                  <a:lnTo>
                    <a:pt x="21649" y="24885"/>
                  </a:lnTo>
                  <a:lnTo>
                    <a:pt x="43131" y="12476"/>
                  </a:lnTo>
                  <a:lnTo>
                    <a:pt x="2148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6598653" y="3195683"/>
              <a:ext cx="352817" cy="203796"/>
            </a:xfrm>
            <a:custGeom>
              <a:rect b="b" l="l" r="r" t="t"/>
              <a:pathLst>
                <a:path extrusionOk="0" h="20482" w="35459">
                  <a:moveTo>
                    <a:pt x="17680" y="0"/>
                  </a:moveTo>
                  <a:lnTo>
                    <a:pt x="0" y="10207"/>
                  </a:lnTo>
                  <a:lnTo>
                    <a:pt x="17780" y="20482"/>
                  </a:lnTo>
                  <a:lnTo>
                    <a:pt x="35459" y="10274"/>
                  </a:lnTo>
                  <a:lnTo>
                    <a:pt x="17680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6597986" y="3296968"/>
              <a:ext cx="176583" cy="427173"/>
            </a:xfrm>
            <a:custGeom>
              <a:rect b="b" l="l" r="r" t="t"/>
              <a:pathLst>
                <a:path extrusionOk="0" h="42932" w="17747">
                  <a:moveTo>
                    <a:pt x="1" y="1"/>
                  </a:moveTo>
                  <a:lnTo>
                    <a:pt x="1" y="32724"/>
                  </a:lnTo>
                  <a:lnTo>
                    <a:pt x="17747" y="42932"/>
                  </a:lnTo>
                  <a:lnTo>
                    <a:pt x="17747" y="101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5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666967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1" y="0"/>
                  </a:moveTo>
                  <a:lnTo>
                    <a:pt x="1" y="30789"/>
                  </a:lnTo>
                  <a:lnTo>
                    <a:pt x="3303" y="32724"/>
                  </a:lnTo>
                  <a:lnTo>
                    <a:pt x="3303" y="19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6774546" y="3296968"/>
              <a:ext cx="176254" cy="427173"/>
            </a:xfrm>
            <a:custGeom>
              <a:rect b="b" l="l" r="r" t="t"/>
              <a:pathLst>
                <a:path extrusionOk="0" h="42932" w="17714">
                  <a:moveTo>
                    <a:pt x="17713" y="1"/>
                  </a:moveTo>
                  <a:lnTo>
                    <a:pt x="1" y="10175"/>
                  </a:lnTo>
                  <a:lnTo>
                    <a:pt x="1" y="42932"/>
                  </a:lnTo>
                  <a:lnTo>
                    <a:pt x="17713" y="32724"/>
                  </a:lnTo>
                  <a:lnTo>
                    <a:pt x="177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6846231" y="3357042"/>
              <a:ext cx="32875" cy="325604"/>
            </a:xfrm>
            <a:custGeom>
              <a:rect b="b" l="l" r="r" t="t"/>
              <a:pathLst>
                <a:path extrusionOk="0" h="32724" w="3304">
                  <a:moveTo>
                    <a:pt x="3303" y="0"/>
                  </a:moveTo>
                  <a:lnTo>
                    <a:pt x="1" y="1902"/>
                  </a:lnTo>
                  <a:lnTo>
                    <a:pt x="1" y="32724"/>
                  </a:lnTo>
                  <a:lnTo>
                    <a:pt x="3303" y="30789"/>
                  </a:lnTo>
                  <a:lnTo>
                    <a:pt x="3303" y="0"/>
                  </a:lnTo>
                  <a:close/>
                </a:path>
              </a:pathLst>
            </a:custGeom>
            <a:solidFill>
              <a:srgbClr val="F9BC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32"/>
          <p:cNvGrpSpPr/>
          <p:nvPr/>
        </p:nvGrpSpPr>
        <p:grpSpPr>
          <a:xfrm flipH="1">
            <a:off x="3078613" y="3345271"/>
            <a:ext cx="1003232" cy="1680665"/>
            <a:chOff x="6281380" y="3515345"/>
            <a:chExt cx="429153" cy="953569"/>
          </a:xfrm>
        </p:grpSpPr>
        <p:sp>
          <p:nvSpPr>
            <p:cNvPr id="852" name="Google Shape;852;p32"/>
            <p:cNvSpPr/>
            <p:nvPr/>
          </p:nvSpPr>
          <p:spPr>
            <a:xfrm>
              <a:off x="6496434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20081" y="0"/>
                  </a:moveTo>
                  <a:lnTo>
                    <a:pt x="0" y="11609"/>
                  </a:lnTo>
                  <a:lnTo>
                    <a:pt x="0" y="82526"/>
                  </a:lnTo>
                  <a:lnTo>
                    <a:pt x="20081" y="70918"/>
                  </a:lnTo>
                  <a:lnTo>
                    <a:pt x="200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6296643" y="3647770"/>
              <a:ext cx="199816" cy="821144"/>
            </a:xfrm>
            <a:custGeom>
              <a:rect b="b" l="l" r="r" t="t"/>
              <a:pathLst>
                <a:path extrusionOk="0" h="82527" w="20082">
                  <a:moveTo>
                    <a:pt x="0" y="0"/>
                  </a:moveTo>
                  <a:lnTo>
                    <a:pt x="0" y="70918"/>
                  </a:lnTo>
                  <a:lnTo>
                    <a:pt x="20081" y="82526"/>
                  </a:lnTo>
                  <a:lnTo>
                    <a:pt x="20081" y="116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6496434" y="3646061"/>
              <a:ext cx="214084" cy="141071"/>
            </a:xfrm>
            <a:custGeom>
              <a:rect b="b" l="l" r="r" t="t"/>
              <a:pathLst>
                <a:path extrusionOk="0" h="14178" w="21516">
                  <a:moveTo>
                    <a:pt x="21516" y="0"/>
                  </a:moveTo>
                  <a:lnTo>
                    <a:pt x="0" y="12409"/>
                  </a:lnTo>
                  <a:lnTo>
                    <a:pt x="0" y="14177"/>
                  </a:lnTo>
                  <a:lnTo>
                    <a:pt x="21516" y="1768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6496434" y="3791477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7339" y="0"/>
                  </a:moveTo>
                  <a:lnTo>
                    <a:pt x="0" y="4236"/>
                  </a:lnTo>
                  <a:lnTo>
                    <a:pt x="0" y="9574"/>
                  </a:lnTo>
                  <a:lnTo>
                    <a:pt x="7339" y="5337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6496434" y="3862167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7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6496434" y="3932518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71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6496434" y="4003208"/>
              <a:ext cx="73023" cy="94943"/>
            </a:xfrm>
            <a:custGeom>
              <a:rect b="b" l="l" r="r" t="t"/>
              <a:pathLst>
                <a:path extrusionOk="0" h="9542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6496434" y="4073908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0"/>
                  </a:moveTo>
                  <a:lnTo>
                    <a:pt x="0" y="4236"/>
                  </a:lnTo>
                  <a:lnTo>
                    <a:pt x="0" y="9540"/>
                  </a:lnTo>
                  <a:lnTo>
                    <a:pt x="7339" y="5304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6496434" y="4144259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6496434" y="4214949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7339" y="1"/>
                  </a:moveTo>
                  <a:lnTo>
                    <a:pt x="0" y="4237"/>
                  </a:lnTo>
                  <a:lnTo>
                    <a:pt x="0" y="9541"/>
                  </a:lnTo>
                  <a:lnTo>
                    <a:pt x="7339" y="5305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6496434" y="4285310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7339" y="1"/>
                  </a:moveTo>
                  <a:lnTo>
                    <a:pt x="0" y="4237"/>
                  </a:lnTo>
                  <a:lnTo>
                    <a:pt x="0" y="9574"/>
                  </a:lnTo>
                  <a:lnTo>
                    <a:pt x="7339" y="5338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6581062" y="3767241"/>
              <a:ext cx="30875" cy="70715"/>
            </a:xfrm>
            <a:custGeom>
              <a:rect b="b" l="l" r="r" t="t"/>
              <a:pathLst>
                <a:path extrusionOk="0" h="7107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6623208" y="374268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6665691" y="3718460"/>
              <a:ext cx="30546" cy="70376"/>
            </a:xfrm>
            <a:custGeom>
              <a:rect b="b" l="l" r="r" t="t"/>
              <a:pathLst>
                <a:path extrusionOk="0" h="7073" w="3070">
                  <a:moveTo>
                    <a:pt x="3069" y="0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6581062" y="383760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6623208" y="3813376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6665691" y="378882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6581062" y="3908292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6623208" y="388373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6665691" y="385951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6581062" y="3978653"/>
              <a:ext cx="30875" cy="71033"/>
            </a:xfrm>
            <a:custGeom>
              <a:rect b="b" l="l" r="r" t="t"/>
              <a:pathLst>
                <a:path extrusionOk="0" h="7139" w="3103">
                  <a:moveTo>
                    <a:pt x="3103" y="1"/>
                  </a:moveTo>
                  <a:lnTo>
                    <a:pt x="1" y="1802"/>
                  </a:lnTo>
                  <a:lnTo>
                    <a:pt x="1" y="7139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6623208" y="395442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6665691" y="392987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3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6581062" y="404934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6623208" y="4025116"/>
              <a:ext cx="30875" cy="70376"/>
            </a:xfrm>
            <a:custGeom>
              <a:rect b="b" l="l" r="r" t="t"/>
              <a:pathLst>
                <a:path extrusionOk="0" h="7073" w="3103">
                  <a:moveTo>
                    <a:pt x="3103" y="1"/>
                  </a:moveTo>
                  <a:lnTo>
                    <a:pt x="1" y="1768"/>
                  </a:lnTo>
                  <a:lnTo>
                    <a:pt x="1" y="7072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6665691" y="400056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6581062" y="4120033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9"/>
                  </a:lnTo>
                  <a:lnTo>
                    <a:pt x="1" y="7106"/>
                  </a:lnTo>
                  <a:lnTo>
                    <a:pt x="3103" y="5305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6623208" y="4095478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6665691" y="4071251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6581062" y="419039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103" y="5338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6623208" y="4166167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103" y="5304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6665691" y="414160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1"/>
                  </a:moveTo>
                  <a:lnTo>
                    <a:pt x="1" y="1802"/>
                  </a:lnTo>
                  <a:lnTo>
                    <a:pt x="1" y="7106"/>
                  </a:lnTo>
                  <a:lnTo>
                    <a:pt x="3069" y="5338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6581062" y="4261084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1"/>
                  </a:moveTo>
                  <a:lnTo>
                    <a:pt x="1" y="1768"/>
                  </a:lnTo>
                  <a:lnTo>
                    <a:pt x="1" y="7106"/>
                  </a:lnTo>
                  <a:lnTo>
                    <a:pt x="3103" y="5304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6623208" y="4236529"/>
              <a:ext cx="30875" cy="70705"/>
            </a:xfrm>
            <a:custGeom>
              <a:rect b="b" l="l" r="r" t="t"/>
              <a:pathLst>
                <a:path extrusionOk="0" h="7106" w="3103">
                  <a:moveTo>
                    <a:pt x="3103" y="0"/>
                  </a:moveTo>
                  <a:lnTo>
                    <a:pt x="1" y="1801"/>
                  </a:lnTo>
                  <a:lnTo>
                    <a:pt x="1" y="7105"/>
                  </a:lnTo>
                  <a:lnTo>
                    <a:pt x="3103" y="5337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6665691" y="4212302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3069" y="0"/>
                  </a:moveTo>
                  <a:lnTo>
                    <a:pt x="1" y="1768"/>
                  </a:lnTo>
                  <a:lnTo>
                    <a:pt x="1" y="7105"/>
                  </a:lnTo>
                  <a:lnTo>
                    <a:pt x="3069" y="53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6281380" y="3532935"/>
              <a:ext cx="429153" cy="247944"/>
            </a:xfrm>
            <a:custGeom>
              <a:rect b="b" l="l" r="r" t="t"/>
              <a:pathLst>
                <a:path extrusionOk="0" h="24919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919"/>
                  </a:lnTo>
                  <a:lnTo>
                    <a:pt x="43131" y="12510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6281380" y="3515345"/>
              <a:ext cx="429153" cy="247616"/>
            </a:xfrm>
            <a:custGeom>
              <a:rect b="b" l="l" r="r" t="t"/>
              <a:pathLst>
                <a:path extrusionOk="0" h="24886" w="43131">
                  <a:moveTo>
                    <a:pt x="21482" y="1"/>
                  </a:moveTo>
                  <a:lnTo>
                    <a:pt x="0" y="12410"/>
                  </a:lnTo>
                  <a:lnTo>
                    <a:pt x="21615" y="24885"/>
                  </a:lnTo>
                  <a:lnTo>
                    <a:pt x="43131" y="12476"/>
                  </a:lnTo>
                  <a:lnTo>
                    <a:pt x="21482" y="1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6316889" y="3535930"/>
              <a:ext cx="358130" cy="206781"/>
            </a:xfrm>
            <a:custGeom>
              <a:rect b="b" l="l" r="r" t="t"/>
              <a:pathLst>
                <a:path extrusionOk="0" h="20782" w="35993">
                  <a:moveTo>
                    <a:pt x="17913" y="0"/>
                  </a:moveTo>
                  <a:lnTo>
                    <a:pt x="0" y="10341"/>
                  </a:lnTo>
                  <a:lnTo>
                    <a:pt x="18046" y="20782"/>
                  </a:lnTo>
                  <a:lnTo>
                    <a:pt x="35993" y="10407"/>
                  </a:lnTo>
                  <a:lnTo>
                    <a:pt x="179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6281380" y="3638806"/>
              <a:ext cx="215079" cy="142066"/>
            </a:xfrm>
            <a:custGeom>
              <a:rect b="b" l="l" r="r" t="t"/>
              <a:pathLst>
                <a:path extrusionOk="0" h="14278" w="21616">
                  <a:moveTo>
                    <a:pt x="0" y="1"/>
                  </a:moveTo>
                  <a:lnTo>
                    <a:pt x="0" y="1769"/>
                  </a:lnTo>
                  <a:lnTo>
                    <a:pt x="21615" y="14278"/>
                  </a:lnTo>
                  <a:lnTo>
                    <a:pt x="21615" y="12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6496434" y="3639472"/>
              <a:ext cx="214084" cy="141399"/>
            </a:xfrm>
            <a:custGeom>
              <a:rect b="b" l="l" r="r" t="t"/>
              <a:pathLst>
                <a:path extrusionOk="0" h="14211" w="21516">
                  <a:moveTo>
                    <a:pt x="21516" y="0"/>
                  </a:moveTo>
                  <a:lnTo>
                    <a:pt x="0" y="12409"/>
                  </a:lnTo>
                  <a:lnTo>
                    <a:pt x="0" y="14211"/>
                  </a:lnTo>
                  <a:lnTo>
                    <a:pt x="21516" y="1802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CF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6342439" y="3594332"/>
              <a:ext cx="153678" cy="140743"/>
            </a:xfrm>
            <a:custGeom>
              <a:rect b="b" l="l" r="r" t="t"/>
              <a:pathLst>
                <a:path extrusionOk="0" h="14145" w="15445">
                  <a:moveTo>
                    <a:pt x="1" y="1"/>
                  </a:moveTo>
                  <a:lnTo>
                    <a:pt x="1" y="5238"/>
                  </a:lnTo>
                  <a:lnTo>
                    <a:pt x="15445" y="14144"/>
                  </a:lnTo>
                  <a:lnTo>
                    <a:pt x="15445" y="89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975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6342777" y="3563808"/>
              <a:ext cx="306679" cy="118823"/>
            </a:xfrm>
            <a:custGeom>
              <a:rect b="b" l="l" r="r" t="t"/>
              <a:pathLst>
                <a:path extrusionOk="0" h="11942" w="30822">
                  <a:moveTo>
                    <a:pt x="15344" y="0"/>
                  </a:moveTo>
                  <a:lnTo>
                    <a:pt x="0" y="3036"/>
                  </a:lnTo>
                  <a:lnTo>
                    <a:pt x="15444" y="11942"/>
                  </a:lnTo>
                  <a:lnTo>
                    <a:pt x="30822" y="8906"/>
                  </a:lnTo>
                  <a:lnTo>
                    <a:pt x="15344" y="0"/>
                  </a:lnTo>
                  <a:close/>
                </a:path>
              </a:pathLst>
            </a:custGeom>
            <a:solidFill>
              <a:srgbClr val="FBE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6495439" y="3647151"/>
              <a:ext cx="154006" cy="88635"/>
            </a:xfrm>
            <a:custGeom>
              <a:rect b="b" l="l" r="r" t="t"/>
              <a:pathLst>
                <a:path extrusionOk="0" h="8908" w="15478">
                  <a:moveTo>
                    <a:pt x="15478" y="1"/>
                  </a:moveTo>
                  <a:lnTo>
                    <a:pt x="13966" y="871"/>
                  </a:lnTo>
                  <a:lnTo>
                    <a:pt x="13966" y="871"/>
                  </a:lnTo>
                  <a:lnTo>
                    <a:pt x="15478" y="568"/>
                  </a:lnTo>
                  <a:lnTo>
                    <a:pt x="15478" y="1"/>
                  </a:lnTo>
                  <a:close/>
                  <a:moveTo>
                    <a:pt x="13966" y="871"/>
                  </a:moveTo>
                  <a:lnTo>
                    <a:pt x="0" y="3670"/>
                  </a:lnTo>
                  <a:lnTo>
                    <a:pt x="0" y="8907"/>
                  </a:lnTo>
                  <a:lnTo>
                    <a:pt x="13966" y="8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32"/>
          <p:cNvGrpSpPr/>
          <p:nvPr/>
        </p:nvGrpSpPr>
        <p:grpSpPr>
          <a:xfrm flipH="1">
            <a:off x="3769109" y="3922034"/>
            <a:ext cx="1003232" cy="1404530"/>
            <a:chOff x="5986006" y="3842587"/>
            <a:chExt cx="429153" cy="796897"/>
          </a:xfrm>
        </p:grpSpPr>
        <p:sp>
          <p:nvSpPr>
            <p:cNvPr id="897" name="Google Shape;897;p32"/>
            <p:cNvSpPr/>
            <p:nvPr/>
          </p:nvSpPr>
          <p:spPr>
            <a:xfrm>
              <a:off x="6296643" y="3929872"/>
              <a:ext cx="73023" cy="95261"/>
            </a:xfrm>
            <a:custGeom>
              <a:rect b="b" l="l" r="r" t="t"/>
              <a:pathLst>
                <a:path extrusionOk="0" h="9574" w="7339">
                  <a:moveTo>
                    <a:pt x="0" y="0"/>
                  </a:moveTo>
                  <a:lnTo>
                    <a:pt x="0" y="5337"/>
                  </a:lnTo>
                  <a:lnTo>
                    <a:pt x="7339" y="9574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6296643" y="392987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6296643" y="400056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6296643" y="400056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67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6296643" y="4071251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6296643" y="4071251"/>
              <a:ext cx="73023" cy="45481"/>
            </a:xfrm>
            <a:custGeom>
              <a:rect b="b" l="l" r="r" t="t"/>
              <a:pathLst>
                <a:path extrusionOk="0" h="4571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570"/>
                  </a:lnTo>
                  <a:lnTo>
                    <a:pt x="7339" y="4237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6296643" y="4141603"/>
              <a:ext cx="73023" cy="95271"/>
            </a:xfrm>
            <a:custGeom>
              <a:rect b="b" l="l" r="r" t="t"/>
              <a:pathLst>
                <a:path extrusionOk="0" h="9575" w="7339">
                  <a:moveTo>
                    <a:pt x="0" y="1"/>
                  </a:moveTo>
                  <a:lnTo>
                    <a:pt x="0" y="5338"/>
                  </a:lnTo>
                  <a:lnTo>
                    <a:pt x="7339" y="9574"/>
                  </a:lnTo>
                  <a:lnTo>
                    <a:pt x="7339" y="4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6296643" y="4141603"/>
              <a:ext cx="73023" cy="45820"/>
            </a:xfrm>
            <a:custGeom>
              <a:rect b="b" l="l" r="r" t="t"/>
              <a:pathLst>
                <a:path extrusionOk="0" h="4605" w="7339">
                  <a:moveTo>
                    <a:pt x="0" y="1"/>
                  </a:moveTo>
                  <a:lnTo>
                    <a:pt x="0" y="368"/>
                  </a:lnTo>
                  <a:lnTo>
                    <a:pt x="301" y="535"/>
                  </a:lnTo>
                  <a:lnTo>
                    <a:pt x="7339" y="4604"/>
                  </a:lnTo>
                  <a:lnTo>
                    <a:pt x="7339" y="4237"/>
                  </a:lnTo>
                  <a:lnTo>
                    <a:pt x="301" y="2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6296643" y="4212302"/>
              <a:ext cx="73023" cy="94933"/>
            </a:xfrm>
            <a:custGeom>
              <a:rect b="b" l="l" r="r" t="t"/>
              <a:pathLst>
                <a:path extrusionOk="0" h="9541" w="7339">
                  <a:moveTo>
                    <a:pt x="0" y="0"/>
                  </a:moveTo>
                  <a:lnTo>
                    <a:pt x="0" y="5304"/>
                  </a:lnTo>
                  <a:lnTo>
                    <a:pt x="7339" y="9540"/>
                  </a:lnTo>
                  <a:lnTo>
                    <a:pt x="7339" y="4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6296643" y="4212302"/>
              <a:ext cx="73023" cy="45810"/>
            </a:xfrm>
            <a:custGeom>
              <a:rect b="b" l="l" r="r" t="t"/>
              <a:pathLst>
                <a:path extrusionOk="0" h="4604" w="7339">
                  <a:moveTo>
                    <a:pt x="0" y="0"/>
                  </a:moveTo>
                  <a:lnTo>
                    <a:pt x="0" y="334"/>
                  </a:lnTo>
                  <a:lnTo>
                    <a:pt x="301" y="534"/>
                  </a:lnTo>
                  <a:lnTo>
                    <a:pt x="7339" y="4603"/>
                  </a:lnTo>
                  <a:lnTo>
                    <a:pt x="7339" y="4236"/>
                  </a:lnTo>
                  <a:lnTo>
                    <a:pt x="301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6381271" y="3978653"/>
              <a:ext cx="30546" cy="71033"/>
            </a:xfrm>
            <a:custGeom>
              <a:rect b="b" l="l" r="r" t="t"/>
              <a:pathLst>
                <a:path extrusionOk="0" h="7139" w="3070">
                  <a:moveTo>
                    <a:pt x="1" y="1"/>
                  </a:moveTo>
                  <a:lnTo>
                    <a:pt x="1" y="5338"/>
                  </a:lnTo>
                  <a:lnTo>
                    <a:pt x="3069" y="7139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6381271" y="397865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68"/>
                  </a:lnTo>
                  <a:lnTo>
                    <a:pt x="3069" y="2169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6381271" y="404934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6381271" y="4049343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8"/>
                  </a:lnTo>
                  <a:lnTo>
                    <a:pt x="1" y="5338"/>
                  </a:lnTo>
                  <a:lnTo>
                    <a:pt x="301" y="5505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6381271" y="4120033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5"/>
                  </a:lnTo>
                  <a:lnTo>
                    <a:pt x="3069" y="7106"/>
                  </a:lnTo>
                  <a:lnTo>
                    <a:pt x="3069" y="17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6381271" y="4120033"/>
              <a:ext cx="30546" cy="54446"/>
            </a:xfrm>
            <a:custGeom>
              <a:rect b="b" l="l" r="r" t="t"/>
              <a:pathLst>
                <a:path extrusionOk="0" h="5472" w="3070">
                  <a:moveTo>
                    <a:pt x="1" y="1"/>
                  </a:moveTo>
                  <a:lnTo>
                    <a:pt x="1" y="334"/>
                  </a:lnTo>
                  <a:lnTo>
                    <a:pt x="1" y="5305"/>
                  </a:lnTo>
                  <a:lnTo>
                    <a:pt x="301" y="5471"/>
                  </a:lnTo>
                  <a:lnTo>
                    <a:pt x="301" y="534"/>
                  </a:lnTo>
                  <a:lnTo>
                    <a:pt x="3069" y="2136"/>
                  </a:lnTo>
                  <a:lnTo>
                    <a:pt x="3069" y="1769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6381271" y="419039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0"/>
                  </a:moveTo>
                  <a:lnTo>
                    <a:pt x="1" y="5338"/>
                  </a:lnTo>
                  <a:lnTo>
                    <a:pt x="3069" y="7106"/>
                  </a:lnTo>
                  <a:lnTo>
                    <a:pt x="3069" y="18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6381271" y="419039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0"/>
                  </a:moveTo>
                  <a:lnTo>
                    <a:pt x="1" y="367"/>
                  </a:lnTo>
                  <a:lnTo>
                    <a:pt x="1" y="5338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802"/>
                  </a:lnTo>
                  <a:lnTo>
                    <a:pt x="3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381271" y="4261084"/>
              <a:ext cx="30546" cy="70705"/>
            </a:xfrm>
            <a:custGeom>
              <a:rect b="b" l="l" r="r" t="t"/>
              <a:pathLst>
                <a:path extrusionOk="0" h="7106" w="3070">
                  <a:moveTo>
                    <a:pt x="1" y="1"/>
                  </a:moveTo>
                  <a:lnTo>
                    <a:pt x="1" y="5304"/>
                  </a:lnTo>
                  <a:lnTo>
                    <a:pt x="3069" y="7106"/>
                  </a:lnTo>
                  <a:lnTo>
                    <a:pt x="3069" y="17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381271" y="4261084"/>
              <a:ext cx="30546" cy="54775"/>
            </a:xfrm>
            <a:custGeom>
              <a:rect b="b" l="l" r="r" t="t"/>
              <a:pathLst>
                <a:path extrusionOk="0" h="5505" w="3070">
                  <a:moveTo>
                    <a:pt x="1" y="1"/>
                  </a:moveTo>
                  <a:lnTo>
                    <a:pt x="1" y="367"/>
                  </a:lnTo>
                  <a:lnTo>
                    <a:pt x="1" y="5304"/>
                  </a:lnTo>
                  <a:lnTo>
                    <a:pt x="301" y="5504"/>
                  </a:lnTo>
                  <a:lnTo>
                    <a:pt x="301" y="534"/>
                  </a:lnTo>
                  <a:lnTo>
                    <a:pt x="3069" y="2135"/>
                  </a:lnTo>
                  <a:lnTo>
                    <a:pt x="3069" y="1768"/>
                  </a:lnTo>
                  <a:lnTo>
                    <a:pt x="301" y="1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5986006" y="3966376"/>
              <a:ext cx="215079" cy="673108"/>
            </a:xfrm>
            <a:custGeom>
              <a:rect b="b" l="l" r="r" t="t"/>
              <a:pathLst>
                <a:path extrusionOk="0" h="67649" w="21616">
                  <a:moveTo>
                    <a:pt x="0" y="0"/>
                  </a:moveTo>
                  <a:lnTo>
                    <a:pt x="0" y="55140"/>
                  </a:lnTo>
                  <a:lnTo>
                    <a:pt x="21616" y="67649"/>
                  </a:lnTo>
                  <a:lnTo>
                    <a:pt x="21616" y="124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9F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6201060" y="3967042"/>
              <a:ext cx="214084" cy="672441"/>
            </a:xfrm>
            <a:custGeom>
              <a:rect b="b" l="l" r="r" t="t"/>
              <a:pathLst>
                <a:path extrusionOk="0" h="67582" w="21516">
                  <a:moveTo>
                    <a:pt x="21516" y="0"/>
                  </a:moveTo>
                  <a:lnTo>
                    <a:pt x="1" y="12409"/>
                  </a:lnTo>
                  <a:lnTo>
                    <a:pt x="1" y="67582"/>
                  </a:lnTo>
                  <a:lnTo>
                    <a:pt x="21516" y="55140"/>
                  </a:lnTo>
                  <a:lnTo>
                    <a:pt x="215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6258477" y="4054318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4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6225286" y="4117714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6368655" y="4035076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6258477" y="4100452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6225286" y="4164178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6368655" y="4081201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6258477" y="4146916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6225286" y="4210302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368655" y="4127664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6258477" y="419305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0"/>
                  </a:moveTo>
                  <a:lnTo>
                    <a:pt x="0" y="5838"/>
                  </a:lnTo>
                  <a:lnTo>
                    <a:pt x="0" y="8606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6225286" y="4256766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2" y="1"/>
                  </a:moveTo>
                  <a:lnTo>
                    <a:pt x="1" y="1369"/>
                  </a:lnTo>
                  <a:lnTo>
                    <a:pt x="1" y="4137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6368655" y="4173799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6258477" y="4239514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38"/>
                  </a:lnTo>
                  <a:lnTo>
                    <a:pt x="0" y="8573"/>
                  </a:lnTo>
                  <a:lnTo>
                    <a:pt x="10108" y="2769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6225286" y="4302900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6368655" y="42202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36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6258477" y="4285977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0"/>
                  </a:moveTo>
                  <a:lnTo>
                    <a:pt x="0" y="5804"/>
                  </a:lnTo>
                  <a:lnTo>
                    <a:pt x="0" y="8573"/>
                  </a:lnTo>
                  <a:lnTo>
                    <a:pt x="10108" y="2736"/>
                  </a:lnTo>
                  <a:lnTo>
                    <a:pt x="101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6225286" y="4349364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2" y="2769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6368655" y="4266397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3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6258477" y="4332102"/>
              <a:ext cx="100575" cy="85650"/>
            </a:xfrm>
            <a:custGeom>
              <a:rect b="b" l="l" r="r" t="t"/>
              <a:pathLst>
                <a:path extrusionOk="0" h="8608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70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6225286" y="4395498"/>
              <a:ext cx="23910" cy="41492"/>
            </a:xfrm>
            <a:custGeom>
              <a:rect b="b" l="l" r="r" t="t"/>
              <a:pathLst>
                <a:path extrusionOk="0" h="4170" w="2403">
                  <a:moveTo>
                    <a:pt x="2402" y="0"/>
                  </a:moveTo>
                  <a:lnTo>
                    <a:pt x="1" y="1401"/>
                  </a:lnTo>
                  <a:lnTo>
                    <a:pt x="1" y="4170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6368655" y="4312860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3" y="0"/>
                  </a:moveTo>
                  <a:lnTo>
                    <a:pt x="1" y="1368"/>
                  </a:lnTo>
                  <a:lnTo>
                    <a:pt x="1" y="4137"/>
                  </a:lnTo>
                  <a:lnTo>
                    <a:pt x="2403" y="2769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6258477" y="4378565"/>
              <a:ext cx="100575" cy="85311"/>
            </a:xfrm>
            <a:custGeom>
              <a:rect b="b" l="l" r="r" t="t"/>
              <a:pathLst>
                <a:path extrusionOk="0" h="8574" w="10108">
                  <a:moveTo>
                    <a:pt x="10108" y="1"/>
                  </a:moveTo>
                  <a:lnTo>
                    <a:pt x="0" y="5805"/>
                  </a:lnTo>
                  <a:lnTo>
                    <a:pt x="0" y="8574"/>
                  </a:lnTo>
                  <a:lnTo>
                    <a:pt x="10108" y="2736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6225286" y="4441962"/>
              <a:ext cx="23910" cy="41163"/>
            </a:xfrm>
            <a:custGeom>
              <a:rect b="b" l="l" r="r" t="t"/>
              <a:pathLst>
                <a:path extrusionOk="0" h="4137" w="2403">
                  <a:moveTo>
                    <a:pt x="2402" y="0"/>
                  </a:moveTo>
                  <a:lnTo>
                    <a:pt x="1" y="1401"/>
                  </a:lnTo>
                  <a:lnTo>
                    <a:pt x="1" y="4136"/>
                  </a:lnTo>
                  <a:lnTo>
                    <a:pt x="2402" y="2769"/>
                  </a:lnTo>
                  <a:lnTo>
                    <a:pt x="2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6368655" y="4358985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3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6258477" y="4424700"/>
              <a:ext cx="100575" cy="85640"/>
            </a:xfrm>
            <a:custGeom>
              <a:rect b="b" l="l" r="r" t="t"/>
              <a:pathLst>
                <a:path extrusionOk="0" h="8607" w="10108">
                  <a:moveTo>
                    <a:pt x="10108" y="1"/>
                  </a:moveTo>
                  <a:lnTo>
                    <a:pt x="0" y="5838"/>
                  </a:lnTo>
                  <a:lnTo>
                    <a:pt x="0" y="8607"/>
                  </a:lnTo>
                  <a:lnTo>
                    <a:pt x="10108" y="276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6225286" y="4488086"/>
              <a:ext cx="23910" cy="41501"/>
            </a:xfrm>
            <a:custGeom>
              <a:rect b="b" l="l" r="r" t="t"/>
              <a:pathLst>
                <a:path extrusionOk="0" h="4171" w="2403">
                  <a:moveTo>
                    <a:pt x="2402" y="1"/>
                  </a:moveTo>
                  <a:lnTo>
                    <a:pt x="1" y="1402"/>
                  </a:lnTo>
                  <a:lnTo>
                    <a:pt x="1" y="4171"/>
                  </a:lnTo>
                  <a:lnTo>
                    <a:pt x="2402" y="2770"/>
                  </a:lnTo>
                  <a:lnTo>
                    <a:pt x="2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6368655" y="4405448"/>
              <a:ext cx="23910" cy="41173"/>
            </a:xfrm>
            <a:custGeom>
              <a:rect b="b" l="l" r="r" t="t"/>
              <a:pathLst>
                <a:path extrusionOk="0" h="4138" w="2403">
                  <a:moveTo>
                    <a:pt x="2403" y="1"/>
                  </a:moveTo>
                  <a:lnTo>
                    <a:pt x="1" y="1402"/>
                  </a:lnTo>
                  <a:lnTo>
                    <a:pt x="1" y="4137"/>
                  </a:lnTo>
                  <a:lnTo>
                    <a:pt x="2403" y="277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5986006" y="3842587"/>
              <a:ext cx="429153" cy="247934"/>
            </a:xfrm>
            <a:custGeom>
              <a:rect b="b" l="l" r="r" t="t"/>
              <a:pathLst>
                <a:path extrusionOk="0" h="24918" w="43131">
                  <a:moveTo>
                    <a:pt x="21482" y="0"/>
                  </a:moveTo>
                  <a:lnTo>
                    <a:pt x="0" y="12409"/>
                  </a:lnTo>
                  <a:lnTo>
                    <a:pt x="21616" y="24918"/>
                  </a:lnTo>
                  <a:lnTo>
                    <a:pt x="43131" y="12509"/>
                  </a:lnTo>
                  <a:lnTo>
                    <a:pt x="21482" y="0"/>
                  </a:lnTo>
                  <a:close/>
                </a:path>
              </a:pathLst>
            </a:custGeom>
            <a:solidFill>
              <a:srgbClr val="FDD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6013546" y="3858516"/>
              <a:ext cx="374070" cy="216074"/>
            </a:xfrm>
            <a:custGeom>
              <a:rect b="b" l="l" r="r" t="t"/>
              <a:pathLst>
                <a:path extrusionOk="0" h="21716" w="37595">
                  <a:moveTo>
                    <a:pt x="18714" y="0"/>
                  </a:moveTo>
                  <a:lnTo>
                    <a:pt x="1" y="10808"/>
                  </a:lnTo>
                  <a:lnTo>
                    <a:pt x="18848" y="21716"/>
                  </a:lnTo>
                  <a:lnTo>
                    <a:pt x="37594" y="10908"/>
                  </a:lnTo>
                  <a:lnTo>
                    <a:pt x="187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6200065" y="3858516"/>
              <a:ext cx="187538" cy="115181"/>
            </a:xfrm>
            <a:custGeom>
              <a:rect b="b" l="l" r="r" t="t"/>
              <a:pathLst>
                <a:path extrusionOk="0" h="11576" w="18848">
                  <a:moveTo>
                    <a:pt x="1" y="0"/>
                  </a:moveTo>
                  <a:lnTo>
                    <a:pt x="1" y="1401"/>
                  </a:lnTo>
                  <a:lnTo>
                    <a:pt x="17646" y="11575"/>
                  </a:lnTo>
                  <a:lnTo>
                    <a:pt x="18847" y="109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6013546" y="3858516"/>
              <a:ext cx="186543" cy="114515"/>
            </a:xfrm>
            <a:custGeom>
              <a:rect b="b" l="l" r="r" t="t"/>
              <a:pathLst>
                <a:path extrusionOk="0" h="11509" w="18748">
                  <a:moveTo>
                    <a:pt x="18748" y="0"/>
                  </a:moveTo>
                  <a:lnTo>
                    <a:pt x="1" y="10808"/>
                  </a:lnTo>
                  <a:lnTo>
                    <a:pt x="1202" y="11508"/>
                  </a:lnTo>
                  <a:lnTo>
                    <a:pt x="18748" y="1401"/>
                  </a:lnTo>
                  <a:lnTo>
                    <a:pt x="18748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6200732" y="403241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6185459" y="4014501"/>
              <a:ext cx="15283" cy="44815"/>
            </a:xfrm>
            <a:custGeom>
              <a:rect b="b" l="l" r="r" t="t"/>
              <a:pathLst>
                <a:path extrusionOk="0" h="4504" w="1536">
                  <a:moveTo>
                    <a:pt x="1" y="0"/>
                  </a:moveTo>
                  <a:lnTo>
                    <a:pt x="1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6185459" y="4005536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0"/>
                  </a:moveTo>
                  <a:lnTo>
                    <a:pt x="1" y="901"/>
                  </a:lnTo>
                  <a:lnTo>
                    <a:pt x="1535" y="3603"/>
                  </a:lnTo>
                  <a:lnTo>
                    <a:pt x="3103" y="2702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6231922" y="4014501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9" y="1801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6216332" y="3996572"/>
              <a:ext cx="15602" cy="44825"/>
            </a:xfrm>
            <a:custGeom>
              <a:rect b="b" l="l" r="r" t="t"/>
              <a:pathLst>
                <a:path extrusionOk="0" h="4505" w="1568">
                  <a:moveTo>
                    <a:pt x="0" y="1"/>
                  </a:moveTo>
                  <a:lnTo>
                    <a:pt x="33" y="3603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6216332" y="3987618"/>
              <a:ext cx="31203" cy="35850"/>
            </a:xfrm>
            <a:custGeom>
              <a:rect b="b" l="l" r="r" t="t"/>
              <a:pathLst>
                <a:path extrusionOk="0" h="3603" w="3136">
                  <a:moveTo>
                    <a:pt x="1568" y="0"/>
                  </a:moveTo>
                  <a:lnTo>
                    <a:pt x="0" y="901"/>
                  </a:lnTo>
                  <a:lnTo>
                    <a:pt x="1568" y="3603"/>
                  </a:lnTo>
                  <a:lnTo>
                    <a:pt x="3136" y="2702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6262795" y="3996572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6247523" y="3978653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1" y="1"/>
                  </a:moveTo>
                  <a:lnTo>
                    <a:pt x="1" y="3603"/>
                  </a:lnTo>
                  <a:lnTo>
                    <a:pt x="1535" y="4504"/>
                  </a:lnTo>
                  <a:lnTo>
                    <a:pt x="1535" y="2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6247523" y="3969689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1" y="902"/>
                  </a:lnTo>
                  <a:lnTo>
                    <a:pt x="1535" y="3603"/>
                  </a:lnTo>
                  <a:lnTo>
                    <a:pt x="3103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6293986" y="3978653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901"/>
                  </a:lnTo>
                  <a:lnTo>
                    <a:pt x="1" y="2702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6278724" y="3960735"/>
              <a:ext cx="15273" cy="44815"/>
            </a:xfrm>
            <a:custGeom>
              <a:rect b="b" l="l" r="r" t="t"/>
              <a:pathLst>
                <a:path extrusionOk="0" h="4504" w="1535">
                  <a:moveTo>
                    <a:pt x="0" y="0"/>
                  </a:moveTo>
                  <a:lnTo>
                    <a:pt x="0" y="3603"/>
                  </a:lnTo>
                  <a:lnTo>
                    <a:pt x="1535" y="4503"/>
                  </a:lnTo>
                  <a:lnTo>
                    <a:pt x="1535" y="2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6278724" y="3951770"/>
              <a:ext cx="30875" cy="35860"/>
            </a:xfrm>
            <a:custGeom>
              <a:rect b="b" l="l" r="r" t="t"/>
              <a:pathLst>
                <a:path extrusionOk="0" h="3604" w="3103">
                  <a:moveTo>
                    <a:pt x="1535" y="1"/>
                  </a:moveTo>
                  <a:lnTo>
                    <a:pt x="0" y="901"/>
                  </a:lnTo>
                  <a:lnTo>
                    <a:pt x="1535" y="3603"/>
                  </a:lnTo>
                  <a:lnTo>
                    <a:pt x="3102" y="2703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6138996" y="3996244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9" y="0"/>
                  </a:moveTo>
                  <a:lnTo>
                    <a:pt x="1" y="868"/>
                  </a:lnTo>
                  <a:lnTo>
                    <a:pt x="1" y="2702"/>
                  </a:lnTo>
                  <a:lnTo>
                    <a:pt x="1569" y="1802"/>
                  </a:lnTo>
                  <a:lnTo>
                    <a:pt x="15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6123406" y="3978325"/>
              <a:ext cx="15602" cy="44815"/>
            </a:xfrm>
            <a:custGeom>
              <a:rect b="b" l="l" r="r" t="t"/>
              <a:pathLst>
                <a:path extrusionOk="0" h="4504" w="1568">
                  <a:moveTo>
                    <a:pt x="0" y="0"/>
                  </a:moveTo>
                  <a:lnTo>
                    <a:pt x="0" y="3569"/>
                  </a:lnTo>
                  <a:lnTo>
                    <a:pt x="1568" y="4503"/>
                  </a:lnTo>
                  <a:lnTo>
                    <a:pt x="1568" y="2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6123406" y="3969361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901"/>
                  </a:lnTo>
                  <a:lnTo>
                    <a:pt x="1568" y="3570"/>
                  </a:lnTo>
                  <a:lnTo>
                    <a:pt x="3136" y="27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6170197" y="3977987"/>
              <a:ext cx="15273" cy="26895"/>
            </a:xfrm>
            <a:custGeom>
              <a:rect b="b" l="l" r="r" t="t"/>
              <a:pathLst>
                <a:path extrusionOk="0" h="2703" w="1535">
                  <a:moveTo>
                    <a:pt x="1535" y="1"/>
                  </a:moveTo>
                  <a:lnTo>
                    <a:pt x="0" y="901"/>
                  </a:lnTo>
                  <a:lnTo>
                    <a:pt x="0" y="2703"/>
                  </a:lnTo>
                  <a:lnTo>
                    <a:pt x="1535" y="1802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6154597" y="3960396"/>
              <a:ext cx="15612" cy="44486"/>
            </a:xfrm>
            <a:custGeom>
              <a:rect b="b" l="l" r="r" t="t"/>
              <a:pathLst>
                <a:path extrusionOk="0" h="4471" w="1569">
                  <a:moveTo>
                    <a:pt x="1" y="1"/>
                  </a:moveTo>
                  <a:lnTo>
                    <a:pt x="1" y="3570"/>
                  </a:lnTo>
                  <a:lnTo>
                    <a:pt x="1568" y="4471"/>
                  </a:lnTo>
                  <a:lnTo>
                    <a:pt x="1568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6154597" y="3951442"/>
              <a:ext cx="30875" cy="35521"/>
            </a:xfrm>
            <a:custGeom>
              <a:rect b="b" l="l" r="r" t="t"/>
              <a:pathLst>
                <a:path extrusionOk="0" h="3570" w="3103">
                  <a:moveTo>
                    <a:pt x="1568" y="0"/>
                  </a:moveTo>
                  <a:lnTo>
                    <a:pt x="1" y="901"/>
                  </a:lnTo>
                  <a:lnTo>
                    <a:pt x="1568" y="3569"/>
                  </a:lnTo>
                  <a:lnTo>
                    <a:pt x="3103" y="2669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6201060" y="3960396"/>
              <a:ext cx="15612" cy="26895"/>
            </a:xfrm>
            <a:custGeom>
              <a:rect b="b" l="l" r="r" t="t"/>
              <a:pathLst>
                <a:path extrusionOk="0" h="2703" w="1569">
                  <a:moveTo>
                    <a:pt x="1568" y="1"/>
                  </a:moveTo>
                  <a:lnTo>
                    <a:pt x="1" y="868"/>
                  </a:lnTo>
                  <a:lnTo>
                    <a:pt x="1" y="2703"/>
                  </a:lnTo>
                  <a:lnTo>
                    <a:pt x="1568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2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2"/>
            <p:cNvSpPr/>
            <p:nvPr/>
          </p:nvSpPr>
          <p:spPr>
            <a:xfrm>
              <a:off x="6185459" y="3942478"/>
              <a:ext cx="15612" cy="44815"/>
            </a:xfrm>
            <a:custGeom>
              <a:rect b="b" l="l" r="r" t="t"/>
              <a:pathLst>
                <a:path extrusionOk="0" h="4504" w="1569">
                  <a:moveTo>
                    <a:pt x="1" y="1"/>
                  </a:moveTo>
                  <a:lnTo>
                    <a:pt x="34" y="3570"/>
                  </a:lnTo>
                  <a:lnTo>
                    <a:pt x="1569" y="4504"/>
                  </a:lnTo>
                  <a:lnTo>
                    <a:pt x="1569" y="26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2"/>
            <p:cNvSpPr/>
            <p:nvPr/>
          </p:nvSpPr>
          <p:spPr>
            <a:xfrm>
              <a:off x="6185459" y="3933513"/>
              <a:ext cx="31213" cy="35531"/>
            </a:xfrm>
            <a:custGeom>
              <a:rect b="b" l="l" r="r" t="t"/>
              <a:pathLst>
                <a:path extrusionOk="0" h="3571" w="3137">
                  <a:moveTo>
                    <a:pt x="1569" y="1"/>
                  </a:moveTo>
                  <a:lnTo>
                    <a:pt x="1" y="902"/>
                  </a:lnTo>
                  <a:lnTo>
                    <a:pt x="1569" y="3570"/>
                  </a:lnTo>
                  <a:lnTo>
                    <a:pt x="3136" y="2703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6232261" y="3942149"/>
              <a:ext cx="15602" cy="26895"/>
            </a:xfrm>
            <a:custGeom>
              <a:rect b="b" l="l" r="r" t="t"/>
              <a:pathLst>
                <a:path extrusionOk="0" h="2703" w="1568">
                  <a:moveTo>
                    <a:pt x="1568" y="0"/>
                  </a:moveTo>
                  <a:lnTo>
                    <a:pt x="0" y="901"/>
                  </a:lnTo>
                  <a:lnTo>
                    <a:pt x="0" y="2702"/>
                  </a:lnTo>
                  <a:lnTo>
                    <a:pt x="1568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EF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6216660" y="3924221"/>
              <a:ext cx="15612" cy="44825"/>
            </a:xfrm>
            <a:custGeom>
              <a:rect b="b" l="l" r="r" t="t"/>
              <a:pathLst>
                <a:path extrusionOk="0" h="4505" w="1569">
                  <a:moveTo>
                    <a:pt x="0" y="1"/>
                  </a:moveTo>
                  <a:lnTo>
                    <a:pt x="0" y="3604"/>
                  </a:lnTo>
                  <a:lnTo>
                    <a:pt x="1568" y="4504"/>
                  </a:lnTo>
                  <a:lnTo>
                    <a:pt x="1568" y="2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AE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6216660" y="3915595"/>
              <a:ext cx="31203" cy="35521"/>
            </a:xfrm>
            <a:custGeom>
              <a:rect b="b" l="l" r="r" t="t"/>
              <a:pathLst>
                <a:path extrusionOk="0" h="3570" w="3136">
                  <a:moveTo>
                    <a:pt x="1568" y="1"/>
                  </a:moveTo>
                  <a:lnTo>
                    <a:pt x="0" y="868"/>
                  </a:lnTo>
                  <a:lnTo>
                    <a:pt x="1568" y="3570"/>
                  </a:lnTo>
                  <a:lnTo>
                    <a:pt x="3136" y="2669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ECE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3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Application Development</a:t>
            </a:r>
            <a:endParaRPr/>
          </a:p>
        </p:txBody>
      </p:sp>
      <p:sp>
        <p:nvSpPr>
          <p:cNvPr id="987" name="Google Shape;987;p33"/>
          <p:cNvSpPr/>
          <p:nvPr/>
        </p:nvSpPr>
        <p:spPr>
          <a:xfrm>
            <a:off x="4335548" y="3852814"/>
            <a:ext cx="89925" cy="82441"/>
          </a:xfrm>
          <a:custGeom>
            <a:rect b="b" l="l" r="r" t="t"/>
            <a:pathLst>
              <a:path extrusionOk="0" h="2875" w="3136">
                <a:moveTo>
                  <a:pt x="1571" y="1"/>
                </a:moveTo>
                <a:cubicBezTo>
                  <a:pt x="865" y="1"/>
                  <a:pt x="302" y="556"/>
                  <a:pt x="302" y="1267"/>
                </a:cubicBezTo>
                <a:lnTo>
                  <a:pt x="302" y="2192"/>
                </a:lnTo>
                <a:cubicBezTo>
                  <a:pt x="302" y="2292"/>
                  <a:pt x="222" y="2372"/>
                  <a:pt x="122" y="2372"/>
                </a:cubicBezTo>
                <a:cubicBezTo>
                  <a:pt x="61" y="2372"/>
                  <a:pt x="1" y="2413"/>
                  <a:pt x="1" y="2473"/>
                </a:cubicBezTo>
                <a:lnTo>
                  <a:pt x="1" y="2634"/>
                </a:lnTo>
                <a:cubicBezTo>
                  <a:pt x="1" y="2754"/>
                  <a:pt x="122" y="2875"/>
                  <a:pt x="262" y="2875"/>
                </a:cubicBezTo>
                <a:lnTo>
                  <a:pt x="2875" y="2875"/>
                </a:lnTo>
                <a:cubicBezTo>
                  <a:pt x="3015" y="2875"/>
                  <a:pt x="3136" y="2754"/>
                  <a:pt x="3136" y="2634"/>
                </a:cubicBezTo>
                <a:lnTo>
                  <a:pt x="3136" y="2473"/>
                </a:lnTo>
                <a:cubicBezTo>
                  <a:pt x="3136" y="2413"/>
                  <a:pt x="3075" y="2372"/>
                  <a:pt x="3015" y="2372"/>
                </a:cubicBezTo>
                <a:cubicBezTo>
                  <a:pt x="2915" y="2352"/>
                  <a:pt x="2854" y="2272"/>
                  <a:pt x="2854" y="2192"/>
                </a:cubicBezTo>
                <a:lnTo>
                  <a:pt x="2854" y="1328"/>
                </a:lnTo>
                <a:cubicBezTo>
                  <a:pt x="2854" y="624"/>
                  <a:pt x="2312" y="41"/>
                  <a:pt x="1609" y="1"/>
                </a:cubicBezTo>
                <a:cubicBezTo>
                  <a:pt x="1596" y="1"/>
                  <a:pt x="1583" y="1"/>
                  <a:pt x="15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3"/>
          <p:cNvSpPr/>
          <p:nvPr/>
        </p:nvSpPr>
        <p:spPr>
          <a:xfrm>
            <a:off x="4745021" y="3884538"/>
            <a:ext cx="36820" cy="35755"/>
          </a:xfrm>
          <a:custGeom>
            <a:rect b="b" l="l" r="r" t="t"/>
            <a:pathLst>
              <a:path extrusionOk="0" h="685" w="705">
                <a:moveTo>
                  <a:pt x="342" y="1"/>
                </a:moveTo>
                <a:cubicBezTo>
                  <a:pt x="162" y="1"/>
                  <a:pt x="1" y="141"/>
                  <a:pt x="1" y="342"/>
                </a:cubicBezTo>
                <a:cubicBezTo>
                  <a:pt x="1" y="523"/>
                  <a:pt x="162" y="684"/>
                  <a:pt x="342" y="684"/>
                </a:cubicBezTo>
                <a:cubicBezTo>
                  <a:pt x="543" y="684"/>
                  <a:pt x="704" y="523"/>
                  <a:pt x="704" y="342"/>
                </a:cubicBezTo>
                <a:cubicBezTo>
                  <a:pt x="704" y="141"/>
                  <a:pt x="543" y="1"/>
                  <a:pt x="34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33"/>
          <p:cNvSpPr/>
          <p:nvPr/>
        </p:nvSpPr>
        <p:spPr>
          <a:xfrm>
            <a:off x="4684184" y="3871845"/>
            <a:ext cx="46716" cy="35755"/>
          </a:xfrm>
          <a:custGeom>
            <a:rect b="b" l="l" r="r" t="t"/>
            <a:pathLst>
              <a:path extrusionOk="0" h="1247" w="1448">
                <a:moveTo>
                  <a:pt x="724" y="0"/>
                </a:moveTo>
                <a:lnTo>
                  <a:pt x="0" y="1246"/>
                </a:lnTo>
                <a:lnTo>
                  <a:pt x="1447" y="1246"/>
                </a:lnTo>
                <a:lnTo>
                  <a:pt x="7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0" name="Google Shape;990;p33"/>
          <p:cNvGrpSpPr/>
          <p:nvPr/>
        </p:nvGrpSpPr>
        <p:grpSpPr>
          <a:xfrm>
            <a:off x="3493525" y="1990983"/>
            <a:ext cx="2157317" cy="2896387"/>
            <a:chOff x="3493489" y="1881530"/>
            <a:chExt cx="2157317" cy="2834870"/>
          </a:xfrm>
        </p:grpSpPr>
        <p:cxnSp>
          <p:nvCxnSpPr>
            <p:cNvPr id="991" name="Google Shape;991;p33"/>
            <p:cNvCxnSpPr/>
            <p:nvPr/>
          </p:nvCxnSpPr>
          <p:spPr>
            <a:xfrm rot="10800000">
              <a:off x="4572017" y="4410676"/>
              <a:ext cx="0" cy="29970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992" name="Google Shape;992;p33"/>
            <p:cNvSpPr/>
            <p:nvPr/>
          </p:nvSpPr>
          <p:spPr>
            <a:xfrm>
              <a:off x="3493489" y="1881530"/>
              <a:ext cx="2157317" cy="2772742"/>
            </a:xfrm>
            <a:custGeom>
              <a:rect b="b" l="l" r="r" t="t"/>
              <a:pathLst>
                <a:path extrusionOk="0" fill="none" h="116612" w="94206">
                  <a:moveTo>
                    <a:pt x="94205" y="1"/>
                  </a:moveTo>
                  <a:lnTo>
                    <a:pt x="94205" y="105600"/>
                  </a:lnTo>
                  <a:cubicBezTo>
                    <a:pt x="94205" y="111668"/>
                    <a:pt x="89262" y="116612"/>
                    <a:pt x="83193" y="116612"/>
                  </a:cubicBezTo>
                  <a:lnTo>
                    <a:pt x="11012" y="116612"/>
                  </a:lnTo>
                  <a:cubicBezTo>
                    <a:pt x="4923" y="116612"/>
                    <a:pt x="0" y="111668"/>
                    <a:pt x="0" y="105600"/>
                  </a:cubicBezTo>
                  <a:lnTo>
                    <a:pt x="0" y="1"/>
                  </a:lnTo>
                </a:path>
              </a:pathLst>
            </a:custGeom>
            <a:noFill/>
            <a:ln cap="flat" cmpd="sng" w="9525">
              <a:solidFill>
                <a:srgbClr val="111120"/>
              </a:solidFill>
              <a:prstDash val="dash"/>
              <a:miter lim="2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4508627" y="4589500"/>
              <a:ext cx="126900" cy="12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33"/>
          <p:cNvGrpSpPr/>
          <p:nvPr/>
        </p:nvGrpSpPr>
        <p:grpSpPr>
          <a:xfrm>
            <a:off x="1152075" y="1625370"/>
            <a:ext cx="2906958" cy="2498014"/>
            <a:chOff x="1150325" y="1482920"/>
            <a:chExt cx="2906958" cy="2498014"/>
          </a:xfrm>
        </p:grpSpPr>
        <p:grpSp>
          <p:nvGrpSpPr>
            <p:cNvPr id="995" name="Google Shape;995;p33"/>
            <p:cNvGrpSpPr/>
            <p:nvPr/>
          </p:nvGrpSpPr>
          <p:grpSpPr>
            <a:xfrm>
              <a:off x="1150325" y="1482920"/>
              <a:ext cx="2279950" cy="1331980"/>
              <a:chOff x="1150325" y="1482920"/>
              <a:chExt cx="2279950" cy="1331980"/>
            </a:xfrm>
          </p:grpSpPr>
          <p:sp>
            <p:nvSpPr>
              <p:cNvPr id="996" name="Google Shape;996;p33"/>
              <p:cNvSpPr txBox="1"/>
              <p:nvPr/>
            </p:nvSpPr>
            <p:spPr>
              <a:xfrm>
                <a:off x="1449075" y="2092200"/>
                <a:ext cx="1981200" cy="7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2921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Google Maps API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2921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Data.Gov Resale Flat Prices API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2921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EmailJS API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2921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Geocoding API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997" name="Google Shape;997;p33"/>
              <p:cNvSpPr txBox="1"/>
              <p:nvPr/>
            </p:nvSpPr>
            <p:spPr>
              <a:xfrm>
                <a:off x="1150325" y="1482920"/>
                <a:ext cx="2042700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External API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998" name="Google Shape;998;p33"/>
            <p:cNvGrpSpPr/>
            <p:nvPr/>
          </p:nvGrpSpPr>
          <p:grpSpPr>
            <a:xfrm>
              <a:off x="3430125" y="1815896"/>
              <a:ext cx="627157" cy="2165038"/>
              <a:chOff x="3430125" y="1815896"/>
              <a:chExt cx="627157" cy="2165038"/>
            </a:xfrm>
          </p:grpSpPr>
          <p:sp>
            <p:nvSpPr>
              <p:cNvPr id="999" name="Google Shape;999;p33"/>
              <p:cNvSpPr/>
              <p:nvPr/>
            </p:nvSpPr>
            <p:spPr>
              <a:xfrm>
                <a:off x="3938539" y="3849373"/>
                <a:ext cx="118743" cy="131561"/>
              </a:xfrm>
              <a:custGeom>
                <a:rect b="b" l="l" r="r" t="t"/>
                <a:pathLst>
                  <a:path extrusionOk="0" h="4588" w="4141">
                    <a:moveTo>
                      <a:pt x="2070" y="1"/>
                    </a:moveTo>
                    <a:cubicBezTo>
                      <a:pt x="905" y="1"/>
                      <a:pt x="623" y="1608"/>
                      <a:pt x="1709" y="2010"/>
                    </a:cubicBezTo>
                    <a:cubicBezTo>
                      <a:pt x="865" y="2171"/>
                      <a:pt x="181" y="2814"/>
                      <a:pt x="1" y="3638"/>
                    </a:cubicBezTo>
                    <a:cubicBezTo>
                      <a:pt x="543" y="4271"/>
                      <a:pt x="1307" y="4587"/>
                      <a:pt x="2070" y="4587"/>
                    </a:cubicBezTo>
                    <a:cubicBezTo>
                      <a:pt x="2834" y="4587"/>
                      <a:pt x="3598" y="4271"/>
                      <a:pt x="4140" y="3638"/>
                    </a:cubicBezTo>
                    <a:cubicBezTo>
                      <a:pt x="3959" y="2814"/>
                      <a:pt x="3276" y="2171"/>
                      <a:pt x="2432" y="2010"/>
                    </a:cubicBezTo>
                    <a:cubicBezTo>
                      <a:pt x="3517" y="1608"/>
                      <a:pt x="3236" y="1"/>
                      <a:pt x="20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430125" y="1815896"/>
                <a:ext cx="126900" cy="126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1" name="Google Shape;1001;p33"/>
          <p:cNvGrpSpPr/>
          <p:nvPr/>
        </p:nvGrpSpPr>
        <p:grpSpPr>
          <a:xfrm>
            <a:off x="323075" y="3017775"/>
            <a:ext cx="4525201" cy="1427250"/>
            <a:chOff x="313425" y="3408025"/>
            <a:chExt cx="4525201" cy="1427250"/>
          </a:xfrm>
        </p:grpSpPr>
        <p:grpSp>
          <p:nvGrpSpPr>
            <p:cNvPr id="1002" name="Google Shape;1002;p33"/>
            <p:cNvGrpSpPr/>
            <p:nvPr/>
          </p:nvGrpSpPr>
          <p:grpSpPr>
            <a:xfrm>
              <a:off x="313425" y="3408025"/>
              <a:ext cx="3116700" cy="1427250"/>
              <a:chOff x="313425" y="3408025"/>
              <a:chExt cx="3116700" cy="1427250"/>
            </a:xfrm>
          </p:grpSpPr>
          <p:sp>
            <p:nvSpPr>
              <p:cNvPr id="1003" name="Google Shape;1003;p33"/>
              <p:cNvSpPr txBox="1"/>
              <p:nvPr/>
            </p:nvSpPr>
            <p:spPr>
              <a:xfrm>
                <a:off x="313425" y="3659275"/>
                <a:ext cx="3116700" cy="11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-2921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Development Platform: IOS XCode Simulator and Android Studio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2921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For Android Studio: 32 recommended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2921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Operating System Platform: IOS and Android</a:t>
                </a:r>
                <a:endParaRPr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04" name="Google Shape;1004;p33"/>
              <p:cNvSpPr txBox="1"/>
              <p:nvPr/>
            </p:nvSpPr>
            <p:spPr>
              <a:xfrm>
                <a:off x="945050" y="3408025"/>
                <a:ext cx="2320500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0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Operating Platform</a:t>
                </a:r>
                <a:endParaRPr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05" name="Google Shape;1005;p33"/>
            <p:cNvGrpSpPr/>
            <p:nvPr/>
          </p:nvGrpSpPr>
          <p:grpSpPr>
            <a:xfrm>
              <a:off x="3430125" y="3532370"/>
              <a:ext cx="1408501" cy="445524"/>
              <a:chOff x="3430125" y="3532370"/>
              <a:chExt cx="1408501" cy="445524"/>
            </a:xfrm>
          </p:grpSpPr>
          <p:sp>
            <p:nvSpPr>
              <p:cNvPr id="1006" name="Google Shape;1006;p33"/>
              <p:cNvSpPr/>
              <p:nvPr/>
            </p:nvSpPr>
            <p:spPr>
              <a:xfrm>
                <a:off x="4707237" y="3845932"/>
                <a:ext cx="131389" cy="131962"/>
              </a:xfrm>
              <a:custGeom>
                <a:rect b="b" l="l" r="r" t="t"/>
                <a:pathLst>
                  <a:path extrusionOk="0" fill="none" h="4602" w="4582">
                    <a:moveTo>
                      <a:pt x="0" y="1969"/>
                    </a:moveTo>
                    <a:cubicBezTo>
                      <a:pt x="0" y="3718"/>
                      <a:pt x="2110" y="4602"/>
                      <a:pt x="3356" y="3356"/>
                    </a:cubicBezTo>
                    <a:cubicBezTo>
                      <a:pt x="4582" y="2110"/>
                      <a:pt x="3718" y="0"/>
                      <a:pt x="1949" y="0"/>
                    </a:cubicBezTo>
                  </a:path>
                </a:pathLst>
              </a:custGeom>
              <a:noFill/>
              <a:ln cap="flat" cmpd="sng" w="19050">
                <a:solidFill>
                  <a:schemeClr val="accent3"/>
                </a:solidFill>
                <a:prstDash val="solid"/>
                <a:miter lim="2009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3430125" y="3532370"/>
                <a:ext cx="126900" cy="126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08" name="Google Shape;1008;p33"/>
          <p:cNvGrpSpPr/>
          <p:nvPr/>
        </p:nvGrpSpPr>
        <p:grpSpPr>
          <a:xfrm>
            <a:off x="5082940" y="3408018"/>
            <a:ext cx="2863375" cy="1206732"/>
            <a:chOff x="5082940" y="3408018"/>
            <a:chExt cx="2863375" cy="1206732"/>
          </a:xfrm>
        </p:grpSpPr>
        <p:grpSp>
          <p:nvGrpSpPr>
            <p:cNvPr id="1009" name="Google Shape;1009;p33"/>
            <p:cNvGrpSpPr/>
            <p:nvPr/>
          </p:nvGrpSpPr>
          <p:grpSpPr>
            <a:xfrm>
              <a:off x="5903475" y="3408018"/>
              <a:ext cx="2042840" cy="1206732"/>
              <a:chOff x="5903475" y="3408018"/>
              <a:chExt cx="2042840" cy="1206732"/>
            </a:xfrm>
          </p:grpSpPr>
          <p:sp>
            <p:nvSpPr>
              <p:cNvPr id="1010" name="Google Shape;1010;p33"/>
              <p:cNvSpPr txBox="1"/>
              <p:nvPr/>
            </p:nvSpPr>
            <p:spPr>
              <a:xfrm>
                <a:off x="5903475" y="3644850"/>
                <a:ext cx="2042700" cy="9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zh-CN" sz="1000">
                    <a:solidFill>
                      <a:schemeClr val="dk1"/>
                    </a:solidFill>
                  </a:rPr>
                  <a:t>Dart: Flutter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153499" lvl="0" marL="17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Flutter Version: 3.7.8 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153499" lvl="0" marL="17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Dart Version: 2.19.5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153499" lvl="0" marL="17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Architecture: arm64</a:t>
                </a:r>
                <a:endParaRPr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11" name="Google Shape;1011;p33"/>
              <p:cNvSpPr txBox="1"/>
              <p:nvPr/>
            </p:nvSpPr>
            <p:spPr>
              <a:xfrm>
                <a:off x="5903615" y="3408018"/>
                <a:ext cx="2042700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Frontend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12" name="Google Shape;1012;p33"/>
            <p:cNvGrpSpPr/>
            <p:nvPr/>
          </p:nvGrpSpPr>
          <p:grpSpPr>
            <a:xfrm>
              <a:off x="5082940" y="3532370"/>
              <a:ext cx="635293" cy="433997"/>
              <a:chOff x="5082940" y="3532370"/>
              <a:chExt cx="635293" cy="433997"/>
            </a:xfrm>
          </p:grpSpPr>
          <p:sp>
            <p:nvSpPr>
              <p:cNvPr id="1013" name="Google Shape;1013;p33"/>
              <p:cNvSpPr/>
              <p:nvPr/>
            </p:nvSpPr>
            <p:spPr>
              <a:xfrm>
                <a:off x="5082940" y="3838419"/>
                <a:ext cx="125625" cy="127948"/>
              </a:xfrm>
              <a:custGeom>
                <a:rect b="b" l="l" r="r" t="t"/>
                <a:pathLst>
                  <a:path extrusionOk="0" h="4462" w="4381">
                    <a:moveTo>
                      <a:pt x="2205" y="1661"/>
                    </a:moveTo>
                    <a:cubicBezTo>
                      <a:pt x="2496" y="1661"/>
                      <a:pt x="2773" y="1891"/>
                      <a:pt x="2773" y="2231"/>
                    </a:cubicBezTo>
                    <a:cubicBezTo>
                      <a:pt x="2773" y="2550"/>
                      <a:pt x="2517" y="2789"/>
                      <a:pt x="2201" y="2794"/>
                    </a:cubicBezTo>
                    <a:lnTo>
                      <a:pt x="2201" y="2794"/>
                    </a:lnTo>
                    <a:cubicBezTo>
                      <a:pt x="1705" y="2786"/>
                      <a:pt x="1449" y="2189"/>
                      <a:pt x="1809" y="1830"/>
                    </a:cubicBezTo>
                    <a:cubicBezTo>
                      <a:pt x="1925" y="1713"/>
                      <a:pt x="2067" y="1661"/>
                      <a:pt x="2205" y="1661"/>
                    </a:cubicBezTo>
                    <a:close/>
                    <a:moveTo>
                      <a:pt x="1708" y="1"/>
                    </a:moveTo>
                    <a:lnTo>
                      <a:pt x="1567" y="584"/>
                    </a:lnTo>
                    <a:cubicBezTo>
                      <a:pt x="1387" y="644"/>
                      <a:pt x="1226" y="744"/>
                      <a:pt x="1065" y="885"/>
                    </a:cubicBezTo>
                    <a:lnTo>
                      <a:pt x="502" y="684"/>
                    </a:lnTo>
                    <a:lnTo>
                      <a:pt x="241" y="1106"/>
                    </a:lnTo>
                    <a:lnTo>
                      <a:pt x="0" y="1528"/>
                    </a:lnTo>
                    <a:lnTo>
                      <a:pt x="442" y="1930"/>
                    </a:lnTo>
                    <a:cubicBezTo>
                      <a:pt x="422" y="2030"/>
                      <a:pt x="402" y="2131"/>
                      <a:pt x="402" y="2231"/>
                    </a:cubicBezTo>
                    <a:cubicBezTo>
                      <a:pt x="402" y="2332"/>
                      <a:pt x="422" y="2432"/>
                      <a:pt x="442" y="2533"/>
                    </a:cubicBezTo>
                    <a:lnTo>
                      <a:pt x="0" y="2935"/>
                    </a:lnTo>
                    <a:lnTo>
                      <a:pt x="241" y="3357"/>
                    </a:lnTo>
                    <a:lnTo>
                      <a:pt x="502" y="3759"/>
                    </a:lnTo>
                    <a:lnTo>
                      <a:pt x="1065" y="3578"/>
                    </a:lnTo>
                    <a:cubicBezTo>
                      <a:pt x="1226" y="3698"/>
                      <a:pt x="1387" y="3799"/>
                      <a:pt x="1567" y="3879"/>
                    </a:cubicBezTo>
                    <a:lnTo>
                      <a:pt x="1708" y="4462"/>
                    </a:lnTo>
                    <a:lnTo>
                      <a:pt x="2673" y="4462"/>
                    </a:lnTo>
                    <a:lnTo>
                      <a:pt x="2793" y="3879"/>
                    </a:lnTo>
                    <a:cubicBezTo>
                      <a:pt x="2974" y="3819"/>
                      <a:pt x="3155" y="3718"/>
                      <a:pt x="3316" y="3578"/>
                    </a:cubicBezTo>
                    <a:lnTo>
                      <a:pt x="3878" y="3759"/>
                    </a:lnTo>
                    <a:lnTo>
                      <a:pt x="4140" y="3357"/>
                    </a:lnTo>
                    <a:lnTo>
                      <a:pt x="4381" y="2935"/>
                    </a:lnTo>
                    <a:lnTo>
                      <a:pt x="3939" y="2533"/>
                    </a:lnTo>
                    <a:cubicBezTo>
                      <a:pt x="3959" y="2432"/>
                      <a:pt x="3959" y="2332"/>
                      <a:pt x="3959" y="2231"/>
                    </a:cubicBezTo>
                    <a:cubicBezTo>
                      <a:pt x="3959" y="2131"/>
                      <a:pt x="3959" y="2030"/>
                      <a:pt x="3939" y="1930"/>
                    </a:cubicBezTo>
                    <a:lnTo>
                      <a:pt x="4381" y="1528"/>
                    </a:lnTo>
                    <a:lnTo>
                      <a:pt x="4140" y="1106"/>
                    </a:lnTo>
                    <a:lnTo>
                      <a:pt x="3878" y="684"/>
                    </a:lnTo>
                    <a:lnTo>
                      <a:pt x="3316" y="885"/>
                    </a:lnTo>
                    <a:cubicBezTo>
                      <a:pt x="3155" y="744"/>
                      <a:pt x="2974" y="644"/>
                      <a:pt x="2793" y="584"/>
                    </a:cubicBezTo>
                    <a:lnTo>
                      <a:pt x="26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5591333" y="3532370"/>
                <a:ext cx="126900" cy="1269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15" name="Google Shape;1015;p33"/>
          <p:cNvGrpSpPr/>
          <p:nvPr/>
        </p:nvGrpSpPr>
        <p:grpSpPr>
          <a:xfrm>
            <a:off x="4366087" y="1368795"/>
            <a:ext cx="3580238" cy="2260141"/>
            <a:chOff x="4366087" y="1691545"/>
            <a:chExt cx="3580238" cy="2260141"/>
          </a:xfrm>
        </p:grpSpPr>
        <p:grpSp>
          <p:nvGrpSpPr>
            <p:cNvPr id="1016" name="Google Shape;1016;p33"/>
            <p:cNvGrpSpPr/>
            <p:nvPr/>
          </p:nvGrpSpPr>
          <p:grpSpPr>
            <a:xfrm>
              <a:off x="5903615" y="1691545"/>
              <a:ext cx="2042710" cy="1652730"/>
              <a:chOff x="5903615" y="1691545"/>
              <a:chExt cx="2042710" cy="1652730"/>
            </a:xfrm>
          </p:grpSpPr>
          <p:sp>
            <p:nvSpPr>
              <p:cNvPr id="1017" name="Google Shape;1017;p33"/>
              <p:cNvSpPr txBox="1"/>
              <p:nvPr/>
            </p:nvSpPr>
            <p:spPr>
              <a:xfrm>
                <a:off x="5903625" y="2010775"/>
                <a:ext cx="2042700" cy="133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000">
                    <a:solidFill>
                      <a:schemeClr val="dk1"/>
                    </a:solidFill>
                  </a:rPr>
                  <a:t>Firebase (NoSQL Database) (BaaS)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149225" lvl="0" marL="17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Cloud Firestore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149225" lvl="0" marL="17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Analytics: Firebase Analytics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149225" lvl="0" marL="17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Monitoring: Firebase Performance Monitoring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149225" lvl="0" marL="17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Firebase Storage </a:t>
                </a:r>
                <a:endParaRPr sz="1000">
                  <a:solidFill>
                    <a:schemeClr val="dk1"/>
                  </a:solidFill>
                </a:endParaRPr>
              </a:p>
              <a:p>
                <a:pPr indent="-149225" lvl="0" marL="179999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Char char="-"/>
                </a:pPr>
                <a:r>
                  <a:rPr lang="zh-CN" sz="1000">
                    <a:solidFill>
                      <a:schemeClr val="dk1"/>
                    </a:solidFill>
                  </a:rPr>
                  <a:t>Firebase Authentication</a:t>
                </a:r>
                <a:endParaRPr sz="1000">
                  <a:solidFill>
                    <a:schemeClr val="dk1"/>
                  </a:solidFill>
                </a:endParaRPr>
              </a:p>
            </p:txBody>
          </p:sp>
          <p:sp>
            <p:nvSpPr>
              <p:cNvPr id="1018" name="Google Shape;1018;p33"/>
              <p:cNvSpPr txBox="1"/>
              <p:nvPr/>
            </p:nvSpPr>
            <p:spPr>
              <a:xfrm>
                <a:off x="5903615" y="1691545"/>
                <a:ext cx="2042700" cy="37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20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Backend</a:t>
                </a:r>
                <a:endParaRPr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grpSp>
          <p:nvGrpSpPr>
            <p:cNvPr id="1019" name="Google Shape;1019;p33"/>
            <p:cNvGrpSpPr/>
            <p:nvPr/>
          </p:nvGrpSpPr>
          <p:grpSpPr>
            <a:xfrm>
              <a:off x="4366087" y="1883871"/>
              <a:ext cx="1360558" cy="2067816"/>
              <a:chOff x="4366087" y="1883871"/>
              <a:chExt cx="1360558" cy="2067816"/>
            </a:xfrm>
          </p:grpSpPr>
          <p:sp>
            <p:nvSpPr>
              <p:cNvPr id="1020" name="Google Shape;1020;p33"/>
              <p:cNvSpPr/>
              <p:nvPr/>
            </p:nvSpPr>
            <p:spPr>
              <a:xfrm>
                <a:off x="4366087" y="3940417"/>
                <a:ext cx="28847" cy="11269"/>
              </a:xfrm>
              <a:custGeom>
                <a:rect b="b" l="l" r="r" t="t"/>
                <a:pathLst>
                  <a:path extrusionOk="0" h="393" w="1006">
                    <a:moveTo>
                      <a:pt x="1" y="1"/>
                    </a:moveTo>
                    <a:cubicBezTo>
                      <a:pt x="61" y="262"/>
                      <a:pt x="282" y="393"/>
                      <a:pt x="503" y="393"/>
                    </a:cubicBezTo>
                    <a:cubicBezTo>
                      <a:pt x="724" y="393"/>
                      <a:pt x="945" y="262"/>
                      <a:pt x="10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5599745" y="1883871"/>
                <a:ext cx="126900" cy="1269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22" name="Google Shape;1022;p33"/>
          <p:cNvGrpSpPr/>
          <p:nvPr/>
        </p:nvGrpSpPr>
        <p:grpSpPr>
          <a:xfrm>
            <a:off x="3721600" y="1102885"/>
            <a:ext cx="1701171" cy="3323459"/>
            <a:chOff x="3721600" y="1102885"/>
            <a:chExt cx="1701171" cy="3323459"/>
          </a:xfrm>
        </p:grpSpPr>
        <p:grpSp>
          <p:nvGrpSpPr>
            <p:cNvPr id="1023" name="Google Shape;1023;p33"/>
            <p:cNvGrpSpPr/>
            <p:nvPr/>
          </p:nvGrpSpPr>
          <p:grpSpPr>
            <a:xfrm>
              <a:off x="3804855" y="1328975"/>
              <a:ext cx="1535296" cy="2736689"/>
              <a:chOff x="3629226" y="1218490"/>
              <a:chExt cx="1885649" cy="3361200"/>
            </a:xfrm>
          </p:grpSpPr>
          <p:sp>
            <p:nvSpPr>
              <p:cNvPr id="1024" name="Google Shape;1024;p33"/>
              <p:cNvSpPr/>
              <p:nvPr/>
            </p:nvSpPr>
            <p:spPr>
              <a:xfrm>
                <a:off x="3629375" y="1218490"/>
                <a:ext cx="1885500" cy="3361200"/>
              </a:xfrm>
              <a:prstGeom prst="roundRect">
                <a:avLst>
                  <a:gd fmla="val 6018" name="adj"/>
                </a:avLst>
              </a:prstGeom>
              <a:solidFill>
                <a:schemeClr val="lt1"/>
              </a:solidFill>
              <a:ln cap="flat" cmpd="sng" w="9525">
                <a:solidFill>
                  <a:srgbClr val="DBDBD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629930" y="1218492"/>
                <a:ext cx="1884763" cy="3045438"/>
              </a:xfrm>
              <a:custGeom>
                <a:rect b="b" l="l" r="r" t="t"/>
                <a:pathLst>
                  <a:path extrusionOk="0" h="86469" w="53514">
                    <a:moveTo>
                      <a:pt x="27892" y="10209"/>
                    </a:moveTo>
                    <a:lnTo>
                      <a:pt x="27892" y="19915"/>
                    </a:lnTo>
                    <a:lnTo>
                      <a:pt x="9506" y="19915"/>
                    </a:lnTo>
                    <a:lnTo>
                      <a:pt x="11334" y="16016"/>
                    </a:lnTo>
                    <a:lnTo>
                      <a:pt x="22085" y="16016"/>
                    </a:lnTo>
                    <a:lnTo>
                      <a:pt x="27892" y="10209"/>
                    </a:lnTo>
                    <a:close/>
                    <a:moveTo>
                      <a:pt x="32896" y="13685"/>
                    </a:moveTo>
                    <a:lnTo>
                      <a:pt x="32896" y="19915"/>
                    </a:lnTo>
                    <a:lnTo>
                      <a:pt x="29500" y="19915"/>
                    </a:lnTo>
                    <a:lnTo>
                      <a:pt x="29500" y="13685"/>
                    </a:lnTo>
                    <a:close/>
                    <a:moveTo>
                      <a:pt x="42200" y="6732"/>
                    </a:moveTo>
                    <a:lnTo>
                      <a:pt x="49153" y="14409"/>
                    </a:lnTo>
                    <a:lnTo>
                      <a:pt x="40572" y="19935"/>
                    </a:lnTo>
                    <a:lnTo>
                      <a:pt x="33700" y="19935"/>
                    </a:lnTo>
                    <a:lnTo>
                      <a:pt x="33700" y="13484"/>
                    </a:lnTo>
                    <a:lnTo>
                      <a:pt x="42200" y="6732"/>
                    </a:lnTo>
                    <a:close/>
                    <a:moveTo>
                      <a:pt x="33800" y="21522"/>
                    </a:moveTo>
                    <a:lnTo>
                      <a:pt x="33800" y="26526"/>
                    </a:lnTo>
                    <a:lnTo>
                      <a:pt x="28194" y="26526"/>
                    </a:lnTo>
                    <a:lnTo>
                      <a:pt x="28194" y="21522"/>
                    </a:lnTo>
                    <a:close/>
                    <a:moveTo>
                      <a:pt x="27390" y="21522"/>
                    </a:moveTo>
                    <a:lnTo>
                      <a:pt x="27390" y="28555"/>
                    </a:lnTo>
                    <a:lnTo>
                      <a:pt x="21723" y="28555"/>
                    </a:lnTo>
                    <a:lnTo>
                      <a:pt x="23612" y="21522"/>
                    </a:lnTo>
                    <a:close/>
                    <a:moveTo>
                      <a:pt x="41276" y="21382"/>
                    </a:moveTo>
                    <a:lnTo>
                      <a:pt x="51665" y="25923"/>
                    </a:lnTo>
                    <a:lnTo>
                      <a:pt x="47947" y="29801"/>
                    </a:lnTo>
                    <a:lnTo>
                      <a:pt x="40954" y="26546"/>
                    </a:lnTo>
                    <a:lnTo>
                      <a:pt x="40874" y="26506"/>
                    </a:lnTo>
                    <a:lnTo>
                      <a:pt x="34584" y="26506"/>
                    </a:lnTo>
                    <a:lnTo>
                      <a:pt x="34584" y="21522"/>
                    </a:lnTo>
                    <a:lnTo>
                      <a:pt x="41034" y="21522"/>
                    </a:lnTo>
                    <a:lnTo>
                      <a:pt x="41276" y="21382"/>
                    </a:lnTo>
                    <a:close/>
                    <a:moveTo>
                      <a:pt x="33800" y="27330"/>
                    </a:moveTo>
                    <a:lnTo>
                      <a:pt x="33800" y="31851"/>
                    </a:lnTo>
                    <a:lnTo>
                      <a:pt x="28194" y="31851"/>
                    </a:lnTo>
                    <a:lnTo>
                      <a:pt x="28194" y="27330"/>
                    </a:lnTo>
                    <a:close/>
                    <a:moveTo>
                      <a:pt x="40391" y="27330"/>
                    </a:moveTo>
                    <a:lnTo>
                      <a:pt x="40391" y="31851"/>
                    </a:lnTo>
                    <a:lnTo>
                      <a:pt x="34584" y="31851"/>
                    </a:lnTo>
                    <a:lnTo>
                      <a:pt x="34584" y="27330"/>
                    </a:lnTo>
                    <a:close/>
                    <a:moveTo>
                      <a:pt x="11676" y="21522"/>
                    </a:moveTo>
                    <a:lnTo>
                      <a:pt x="11676" y="33298"/>
                    </a:lnTo>
                    <a:lnTo>
                      <a:pt x="3216" y="33298"/>
                    </a:lnTo>
                    <a:lnTo>
                      <a:pt x="8742" y="21522"/>
                    </a:lnTo>
                    <a:close/>
                    <a:moveTo>
                      <a:pt x="21944" y="21522"/>
                    </a:moveTo>
                    <a:lnTo>
                      <a:pt x="18769" y="33298"/>
                    </a:lnTo>
                    <a:lnTo>
                      <a:pt x="12480" y="33298"/>
                    </a:lnTo>
                    <a:lnTo>
                      <a:pt x="12480" y="21522"/>
                    </a:lnTo>
                    <a:close/>
                    <a:moveTo>
                      <a:pt x="27390" y="29359"/>
                    </a:moveTo>
                    <a:lnTo>
                      <a:pt x="27390" y="35086"/>
                    </a:lnTo>
                    <a:lnTo>
                      <a:pt x="19955" y="35086"/>
                    </a:lnTo>
                    <a:lnTo>
                      <a:pt x="21502" y="29359"/>
                    </a:lnTo>
                    <a:close/>
                    <a:moveTo>
                      <a:pt x="40391" y="32655"/>
                    </a:moveTo>
                    <a:lnTo>
                      <a:pt x="40391" y="35086"/>
                    </a:lnTo>
                    <a:lnTo>
                      <a:pt x="28194" y="35086"/>
                    </a:lnTo>
                    <a:lnTo>
                      <a:pt x="28194" y="32655"/>
                    </a:lnTo>
                    <a:close/>
                    <a:moveTo>
                      <a:pt x="8420" y="34102"/>
                    </a:moveTo>
                    <a:lnTo>
                      <a:pt x="8420" y="40552"/>
                    </a:lnTo>
                    <a:lnTo>
                      <a:pt x="1970" y="35930"/>
                    </a:lnTo>
                    <a:lnTo>
                      <a:pt x="2834" y="34102"/>
                    </a:lnTo>
                    <a:close/>
                    <a:moveTo>
                      <a:pt x="14368" y="34102"/>
                    </a:moveTo>
                    <a:lnTo>
                      <a:pt x="14368" y="44812"/>
                    </a:lnTo>
                    <a:lnTo>
                      <a:pt x="9224" y="41115"/>
                    </a:lnTo>
                    <a:lnTo>
                      <a:pt x="9224" y="34102"/>
                    </a:lnTo>
                    <a:close/>
                    <a:moveTo>
                      <a:pt x="18568" y="34102"/>
                    </a:moveTo>
                    <a:lnTo>
                      <a:pt x="15474" y="45616"/>
                    </a:lnTo>
                    <a:lnTo>
                      <a:pt x="15172" y="45415"/>
                    </a:lnTo>
                    <a:lnTo>
                      <a:pt x="15172" y="34102"/>
                    </a:lnTo>
                    <a:close/>
                    <a:moveTo>
                      <a:pt x="40612" y="36694"/>
                    </a:moveTo>
                    <a:lnTo>
                      <a:pt x="44491" y="38643"/>
                    </a:lnTo>
                    <a:lnTo>
                      <a:pt x="44491" y="48751"/>
                    </a:lnTo>
                    <a:lnTo>
                      <a:pt x="28174" y="48751"/>
                    </a:lnTo>
                    <a:lnTo>
                      <a:pt x="31509" y="36694"/>
                    </a:lnTo>
                    <a:close/>
                    <a:moveTo>
                      <a:pt x="29862" y="36694"/>
                    </a:moveTo>
                    <a:lnTo>
                      <a:pt x="28596" y="41235"/>
                    </a:lnTo>
                    <a:lnTo>
                      <a:pt x="25782" y="41235"/>
                    </a:lnTo>
                    <a:cubicBezTo>
                      <a:pt x="24516" y="41235"/>
                      <a:pt x="23471" y="42260"/>
                      <a:pt x="23471" y="43526"/>
                    </a:cubicBezTo>
                    <a:lnTo>
                      <a:pt x="23471" y="44752"/>
                    </a:lnTo>
                    <a:cubicBezTo>
                      <a:pt x="23471" y="45254"/>
                      <a:pt x="23070" y="45676"/>
                      <a:pt x="22547" y="45676"/>
                    </a:cubicBezTo>
                    <a:lnTo>
                      <a:pt x="21000" y="45676"/>
                    </a:lnTo>
                    <a:cubicBezTo>
                      <a:pt x="19633" y="45676"/>
                      <a:pt x="18528" y="46802"/>
                      <a:pt x="18508" y="48168"/>
                    </a:cubicBezTo>
                    <a:lnTo>
                      <a:pt x="18508" y="50599"/>
                    </a:lnTo>
                    <a:cubicBezTo>
                      <a:pt x="18508" y="51263"/>
                      <a:pt x="17965" y="51785"/>
                      <a:pt x="17322" y="51785"/>
                    </a:cubicBezTo>
                    <a:lnTo>
                      <a:pt x="15474" y="51785"/>
                    </a:lnTo>
                    <a:lnTo>
                      <a:pt x="19533" y="36694"/>
                    </a:lnTo>
                    <a:close/>
                    <a:moveTo>
                      <a:pt x="52388" y="49555"/>
                    </a:moveTo>
                    <a:lnTo>
                      <a:pt x="45958" y="52308"/>
                    </a:lnTo>
                    <a:cubicBezTo>
                      <a:pt x="42019" y="54016"/>
                      <a:pt x="37779" y="54880"/>
                      <a:pt x="33499" y="54880"/>
                    </a:cubicBezTo>
                    <a:lnTo>
                      <a:pt x="27912" y="54880"/>
                    </a:lnTo>
                    <a:cubicBezTo>
                      <a:pt x="27189" y="54880"/>
                      <a:pt x="26667" y="54176"/>
                      <a:pt x="26868" y="53493"/>
                    </a:cubicBezTo>
                    <a:lnTo>
                      <a:pt x="27953" y="49555"/>
                    </a:lnTo>
                    <a:close/>
                    <a:moveTo>
                      <a:pt x="47827" y="53252"/>
                    </a:moveTo>
                    <a:lnTo>
                      <a:pt x="47827" y="62435"/>
                    </a:lnTo>
                    <a:lnTo>
                      <a:pt x="34323" y="62435"/>
                    </a:lnTo>
                    <a:lnTo>
                      <a:pt x="34323" y="56467"/>
                    </a:lnTo>
                    <a:cubicBezTo>
                      <a:pt x="38543" y="56367"/>
                      <a:pt x="42702" y="55442"/>
                      <a:pt x="46601" y="53795"/>
                    </a:cubicBezTo>
                    <a:lnTo>
                      <a:pt x="47827" y="53252"/>
                    </a:lnTo>
                    <a:close/>
                    <a:moveTo>
                      <a:pt x="17765" y="57934"/>
                    </a:moveTo>
                    <a:lnTo>
                      <a:pt x="17765" y="62516"/>
                    </a:lnTo>
                    <a:lnTo>
                      <a:pt x="12560" y="62516"/>
                    </a:lnTo>
                    <a:lnTo>
                      <a:pt x="13786" y="57934"/>
                    </a:lnTo>
                    <a:close/>
                    <a:moveTo>
                      <a:pt x="14288" y="49936"/>
                    </a:moveTo>
                    <a:lnTo>
                      <a:pt x="9646" y="67158"/>
                    </a:lnTo>
                    <a:lnTo>
                      <a:pt x="1910" y="67158"/>
                    </a:lnTo>
                    <a:lnTo>
                      <a:pt x="1910" y="49936"/>
                    </a:lnTo>
                    <a:close/>
                    <a:moveTo>
                      <a:pt x="28375" y="41999"/>
                    </a:moveTo>
                    <a:lnTo>
                      <a:pt x="25320" y="53031"/>
                    </a:lnTo>
                    <a:cubicBezTo>
                      <a:pt x="24838" y="54759"/>
                      <a:pt x="26144" y="56447"/>
                      <a:pt x="27912" y="56447"/>
                    </a:cubicBezTo>
                    <a:lnTo>
                      <a:pt x="33519" y="56447"/>
                    </a:lnTo>
                    <a:lnTo>
                      <a:pt x="33519" y="72322"/>
                    </a:lnTo>
                    <a:lnTo>
                      <a:pt x="31007" y="72322"/>
                    </a:lnTo>
                    <a:cubicBezTo>
                      <a:pt x="28736" y="72322"/>
                      <a:pt x="26908" y="70473"/>
                      <a:pt x="26908" y="68223"/>
                    </a:cubicBezTo>
                    <a:cubicBezTo>
                      <a:pt x="26908" y="65068"/>
                      <a:pt x="24336" y="62496"/>
                      <a:pt x="21181" y="62496"/>
                    </a:cubicBezTo>
                    <a:lnTo>
                      <a:pt x="18568" y="62496"/>
                    </a:lnTo>
                    <a:lnTo>
                      <a:pt x="18568" y="57171"/>
                    </a:lnTo>
                    <a:lnTo>
                      <a:pt x="14007" y="57171"/>
                    </a:lnTo>
                    <a:lnTo>
                      <a:pt x="15233" y="52589"/>
                    </a:lnTo>
                    <a:lnTo>
                      <a:pt x="17302" y="52589"/>
                    </a:lnTo>
                    <a:cubicBezTo>
                      <a:pt x="18408" y="52589"/>
                      <a:pt x="19312" y="51685"/>
                      <a:pt x="19312" y="50579"/>
                    </a:cubicBezTo>
                    <a:lnTo>
                      <a:pt x="19312" y="48148"/>
                    </a:lnTo>
                    <a:cubicBezTo>
                      <a:pt x="19312" y="47224"/>
                      <a:pt x="20075" y="46460"/>
                      <a:pt x="21020" y="46460"/>
                    </a:cubicBezTo>
                    <a:lnTo>
                      <a:pt x="22567" y="46460"/>
                    </a:lnTo>
                    <a:cubicBezTo>
                      <a:pt x="23512" y="46460"/>
                      <a:pt x="24295" y="45676"/>
                      <a:pt x="24295" y="44732"/>
                    </a:cubicBezTo>
                    <a:lnTo>
                      <a:pt x="24295" y="43506"/>
                    </a:lnTo>
                    <a:cubicBezTo>
                      <a:pt x="24295" y="42682"/>
                      <a:pt x="24959" y="41999"/>
                      <a:pt x="25803" y="41999"/>
                    </a:cubicBezTo>
                    <a:close/>
                    <a:moveTo>
                      <a:pt x="9445" y="67961"/>
                    </a:moveTo>
                    <a:lnTo>
                      <a:pt x="8260" y="72342"/>
                    </a:lnTo>
                    <a:lnTo>
                      <a:pt x="1910" y="72342"/>
                    </a:lnTo>
                    <a:lnTo>
                      <a:pt x="1910" y="67961"/>
                    </a:lnTo>
                    <a:close/>
                    <a:moveTo>
                      <a:pt x="17081" y="1"/>
                    </a:moveTo>
                    <a:lnTo>
                      <a:pt x="11917" y="10992"/>
                    </a:lnTo>
                    <a:lnTo>
                      <a:pt x="1" y="10992"/>
                    </a:lnTo>
                    <a:lnTo>
                      <a:pt x="1" y="12580"/>
                    </a:lnTo>
                    <a:lnTo>
                      <a:pt x="11173" y="12580"/>
                    </a:lnTo>
                    <a:lnTo>
                      <a:pt x="4622" y="26526"/>
                    </a:lnTo>
                    <a:lnTo>
                      <a:pt x="1" y="26526"/>
                    </a:lnTo>
                    <a:lnTo>
                      <a:pt x="1" y="27330"/>
                    </a:lnTo>
                    <a:lnTo>
                      <a:pt x="4241" y="27330"/>
                    </a:lnTo>
                    <a:lnTo>
                      <a:pt x="644" y="34966"/>
                    </a:lnTo>
                    <a:lnTo>
                      <a:pt x="1" y="34503"/>
                    </a:lnTo>
                    <a:lnTo>
                      <a:pt x="1" y="36493"/>
                    </a:lnTo>
                    <a:lnTo>
                      <a:pt x="15012" y="47264"/>
                    </a:lnTo>
                    <a:lnTo>
                      <a:pt x="14710" y="48349"/>
                    </a:lnTo>
                    <a:lnTo>
                      <a:pt x="1" y="48349"/>
                    </a:lnTo>
                    <a:lnTo>
                      <a:pt x="1" y="49956"/>
                    </a:lnTo>
                    <a:lnTo>
                      <a:pt x="302" y="49956"/>
                    </a:lnTo>
                    <a:lnTo>
                      <a:pt x="302" y="54880"/>
                    </a:lnTo>
                    <a:lnTo>
                      <a:pt x="1" y="54880"/>
                    </a:lnTo>
                    <a:lnTo>
                      <a:pt x="1" y="55683"/>
                    </a:lnTo>
                    <a:lnTo>
                      <a:pt x="302" y="55683"/>
                    </a:lnTo>
                    <a:lnTo>
                      <a:pt x="302" y="61089"/>
                    </a:lnTo>
                    <a:lnTo>
                      <a:pt x="1" y="61089"/>
                    </a:lnTo>
                    <a:lnTo>
                      <a:pt x="1" y="61893"/>
                    </a:lnTo>
                    <a:lnTo>
                      <a:pt x="302" y="61893"/>
                    </a:lnTo>
                    <a:lnTo>
                      <a:pt x="302" y="67158"/>
                    </a:lnTo>
                    <a:lnTo>
                      <a:pt x="1" y="67158"/>
                    </a:lnTo>
                    <a:lnTo>
                      <a:pt x="1" y="67961"/>
                    </a:lnTo>
                    <a:lnTo>
                      <a:pt x="302" y="67961"/>
                    </a:lnTo>
                    <a:lnTo>
                      <a:pt x="302" y="72342"/>
                    </a:lnTo>
                    <a:lnTo>
                      <a:pt x="1" y="72342"/>
                    </a:lnTo>
                    <a:lnTo>
                      <a:pt x="1" y="73950"/>
                    </a:lnTo>
                    <a:lnTo>
                      <a:pt x="8541" y="73950"/>
                    </a:lnTo>
                    <a:lnTo>
                      <a:pt x="20096" y="85384"/>
                    </a:lnTo>
                    <a:lnTo>
                      <a:pt x="21241" y="84238"/>
                    </a:lnTo>
                    <a:lnTo>
                      <a:pt x="9767" y="72905"/>
                    </a:lnTo>
                    <a:lnTo>
                      <a:pt x="12118" y="64143"/>
                    </a:lnTo>
                    <a:lnTo>
                      <a:pt x="17765" y="64143"/>
                    </a:lnTo>
                    <a:lnTo>
                      <a:pt x="17765" y="76763"/>
                    </a:lnTo>
                    <a:lnTo>
                      <a:pt x="25622" y="76763"/>
                    </a:lnTo>
                    <a:lnTo>
                      <a:pt x="25622" y="85545"/>
                    </a:lnTo>
                    <a:lnTo>
                      <a:pt x="26425" y="85545"/>
                    </a:lnTo>
                    <a:lnTo>
                      <a:pt x="26425" y="75959"/>
                    </a:lnTo>
                    <a:lnTo>
                      <a:pt x="18568" y="75959"/>
                    </a:lnTo>
                    <a:lnTo>
                      <a:pt x="18568" y="64143"/>
                    </a:lnTo>
                    <a:lnTo>
                      <a:pt x="21181" y="64143"/>
                    </a:lnTo>
                    <a:cubicBezTo>
                      <a:pt x="23451" y="64143"/>
                      <a:pt x="25280" y="65972"/>
                      <a:pt x="25280" y="68243"/>
                    </a:cubicBezTo>
                    <a:cubicBezTo>
                      <a:pt x="25300" y="71398"/>
                      <a:pt x="27852" y="73950"/>
                      <a:pt x="31007" y="73950"/>
                    </a:cubicBezTo>
                    <a:lnTo>
                      <a:pt x="47023" y="73950"/>
                    </a:lnTo>
                    <a:lnTo>
                      <a:pt x="47023" y="86469"/>
                    </a:lnTo>
                    <a:lnTo>
                      <a:pt x="47827" y="86469"/>
                    </a:lnTo>
                    <a:lnTo>
                      <a:pt x="47827" y="73950"/>
                    </a:lnTo>
                    <a:lnTo>
                      <a:pt x="53493" y="73950"/>
                    </a:lnTo>
                    <a:lnTo>
                      <a:pt x="53493" y="72342"/>
                    </a:lnTo>
                    <a:lnTo>
                      <a:pt x="34323" y="72342"/>
                    </a:lnTo>
                    <a:lnTo>
                      <a:pt x="34323" y="63259"/>
                    </a:lnTo>
                    <a:lnTo>
                      <a:pt x="53493" y="63259"/>
                    </a:lnTo>
                    <a:lnTo>
                      <a:pt x="53493" y="62455"/>
                    </a:lnTo>
                    <a:lnTo>
                      <a:pt x="48630" y="62455"/>
                    </a:lnTo>
                    <a:lnTo>
                      <a:pt x="48630" y="52910"/>
                    </a:lnTo>
                    <a:lnTo>
                      <a:pt x="52951" y="51042"/>
                    </a:lnTo>
                    <a:lnTo>
                      <a:pt x="52710" y="51685"/>
                    </a:lnTo>
                    <a:lnTo>
                      <a:pt x="53453" y="51986"/>
                    </a:lnTo>
                    <a:lnTo>
                      <a:pt x="53513" y="51886"/>
                    </a:lnTo>
                    <a:lnTo>
                      <a:pt x="53513" y="48751"/>
                    </a:lnTo>
                    <a:lnTo>
                      <a:pt x="45315" y="48751"/>
                    </a:lnTo>
                    <a:lnTo>
                      <a:pt x="45315" y="39065"/>
                    </a:lnTo>
                    <a:lnTo>
                      <a:pt x="50539" y="41697"/>
                    </a:lnTo>
                    <a:cubicBezTo>
                      <a:pt x="51484" y="42160"/>
                      <a:pt x="52468" y="42541"/>
                      <a:pt x="53513" y="42803"/>
                    </a:cubicBezTo>
                    <a:lnTo>
                      <a:pt x="53513" y="41135"/>
                    </a:lnTo>
                    <a:cubicBezTo>
                      <a:pt x="52730" y="40914"/>
                      <a:pt x="51966" y="40612"/>
                      <a:pt x="51263" y="40251"/>
                    </a:cubicBezTo>
                    <a:lnTo>
                      <a:pt x="41215" y="35187"/>
                    </a:lnTo>
                    <a:lnTo>
                      <a:pt x="41215" y="27551"/>
                    </a:lnTo>
                    <a:lnTo>
                      <a:pt x="53493" y="33298"/>
                    </a:lnTo>
                    <a:lnTo>
                      <a:pt x="53493" y="32414"/>
                    </a:lnTo>
                    <a:lnTo>
                      <a:pt x="48711" y="30183"/>
                    </a:lnTo>
                    <a:lnTo>
                      <a:pt x="53493" y="25179"/>
                    </a:lnTo>
                    <a:lnTo>
                      <a:pt x="53493" y="24014"/>
                    </a:lnTo>
                    <a:lnTo>
                      <a:pt x="52247" y="25300"/>
                    </a:lnTo>
                    <a:lnTo>
                      <a:pt x="42099" y="20859"/>
                    </a:lnTo>
                    <a:lnTo>
                      <a:pt x="53493" y="13524"/>
                    </a:lnTo>
                    <a:lnTo>
                      <a:pt x="53493" y="11615"/>
                    </a:lnTo>
                    <a:lnTo>
                      <a:pt x="49836" y="13966"/>
                    </a:lnTo>
                    <a:lnTo>
                      <a:pt x="42843" y="6230"/>
                    </a:lnTo>
                    <a:lnTo>
                      <a:pt x="50298" y="322"/>
                    </a:lnTo>
                    <a:lnTo>
                      <a:pt x="50037" y="21"/>
                    </a:lnTo>
                    <a:lnTo>
                      <a:pt x="49394" y="21"/>
                    </a:lnTo>
                    <a:lnTo>
                      <a:pt x="33157" y="12901"/>
                    </a:lnTo>
                    <a:lnTo>
                      <a:pt x="29500" y="12901"/>
                    </a:lnTo>
                    <a:lnTo>
                      <a:pt x="29500" y="1"/>
                    </a:lnTo>
                    <a:lnTo>
                      <a:pt x="27892" y="1"/>
                    </a:lnTo>
                    <a:lnTo>
                      <a:pt x="27892" y="9063"/>
                    </a:lnTo>
                    <a:lnTo>
                      <a:pt x="21743" y="15212"/>
                    </a:lnTo>
                    <a:lnTo>
                      <a:pt x="11696" y="15212"/>
                    </a:lnTo>
                    <a:lnTo>
                      <a:pt x="18850" y="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629226" y="4179594"/>
                <a:ext cx="1884059" cy="399923"/>
              </a:xfrm>
              <a:custGeom>
                <a:rect b="b" l="l" r="r" t="t"/>
                <a:pathLst>
                  <a:path extrusionOk="0" h="11355" w="53494">
                    <a:moveTo>
                      <a:pt x="1" y="1"/>
                    </a:moveTo>
                    <a:lnTo>
                      <a:pt x="1" y="7797"/>
                    </a:lnTo>
                    <a:cubicBezTo>
                      <a:pt x="1" y="9767"/>
                      <a:pt x="1608" y="11354"/>
                      <a:pt x="3577" y="11354"/>
                    </a:cubicBezTo>
                    <a:lnTo>
                      <a:pt x="49936" y="11354"/>
                    </a:lnTo>
                    <a:cubicBezTo>
                      <a:pt x="51906" y="11354"/>
                      <a:pt x="53493" y="9767"/>
                      <a:pt x="53493" y="7797"/>
                    </a:cubicBezTo>
                    <a:lnTo>
                      <a:pt x="534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50943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085" y="6572"/>
                      <a:pt x="6572" y="5105"/>
                      <a:pt x="6572" y="3296"/>
                    </a:cubicBezTo>
                    <a:cubicBezTo>
                      <a:pt x="6572" y="1488"/>
                      <a:pt x="508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4220869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105" y="6572"/>
                      <a:pt x="6572" y="5105"/>
                      <a:pt x="6572" y="3296"/>
                    </a:cubicBezTo>
                    <a:cubicBezTo>
                      <a:pt x="6572" y="1488"/>
                      <a:pt x="510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4690795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105" y="6572"/>
                      <a:pt x="6572" y="5105"/>
                      <a:pt x="6572" y="3296"/>
                    </a:cubicBezTo>
                    <a:cubicBezTo>
                      <a:pt x="6572" y="1488"/>
                      <a:pt x="510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5160721" y="4263802"/>
                <a:ext cx="231466" cy="231466"/>
              </a:xfrm>
              <a:custGeom>
                <a:rect b="b" l="l" r="r" t="t"/>
                <a:pathLst>
                  <a:path extrusionOk="0" h="6572" w="6572">
                    <a:moveTo>
                      <a:pt x="3276" y="1"/>
                    </a:moveTo>
                    <a:cubicBezTo>
                      <a:pt x="1468" y="1"/>
                      <a:pt x="1" y="1488"/>
                      <a:pt x="1" y="3296"/>
                    </a:cubicBezTo>
                    <a:cubicBezTo>
                      <a:pt x="1" y="5105"/>
                      <a:pt x="1468" y="6572"/>
                      <a:pt x="3276" y="6572"/>
                    </a:cubicBezTo>
                    <a:cubicBezTo>
                      <a:pt x="5105" y="6572"/>
                      <a:pt x="6572" y="5105"/>
                      <a:pt x="6572" y="3296"/>
                    </a:cubicBezTo>
                    <a:cubicBezTo>
                      <a:pt x="6572" y="1488"/>
                      <a:pt x="5105" y="1"/>
                      <a:pt x="3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5022733" y="2321830"/>
                <a:ext cx="179094" cy="179094"/>
              </a:xfrm>
              <a:custGeom>
                <a:rect b="b" l="l" r="r" t="t"/>
                <a:pathLst>
                  <a:path extrusionOk="0" fill="none" h="5085" w="5085">
                    <a:moveTo>
                      <a:pt x="5084" y="2914"/>
                    </a:moveTo>
                    <a:cubicBezTo>
                      <a:pt x="5084" y="985"/>
                      <a:pt x="2753" y="0"/>
                      <a:pt x="1387" y="1367"/>
                    </a:cubicBezTo>
                    <a:cubicBezTo>
                      <a:pt x="0" y="2733"/>
                      <a:pt x="985" y="5084"/>
                      <a:pt x="2914" y="5084"/>
                    </a:cubicBezTo>
                    <a:cubicBezTo>
                      <a:pt x="4100" y="5084"/>
                      <a:pt x="5084" y="4120"/>
                      <a:pt x="5084" y="2914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2009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5070842" y="2384133"/>
                <a:ext cx="94883" cy="80689"/>
              </a:xfrm>
              <a:custGeom>
                <a:rect b="b" l="l" r="r" t="t"/>
                <a:pathLst>
                  <a:path extrusionOk="0" h="2291" w="2694">
                    <a:moveTo>
                      <a:pt x="1536" y="0"/>
                    </a:moveTo>
                    <a:cubicBezTo>
                      <a:pt x="1251" y="0"/>
                      <a:pt x="960" y="106"/>
                      <a:pt x="724" y="341"/>
                    </a:cubicBezTo>
                    <a:cubicBezTo>
                      <a:pt x="1" y="1065"/>
                      <a:pt x="503" y="2291"/>
                      <a:pt x="1528" y="2291"/>
                    </a:cubicBezTo>
                    <a:cubicBezTo>
                      <a:pt x="2171" y="2291"/>
                      <a:pt x="2694" y="1788"/>
                      <a:pt x="2694" y="1145"/>
                    </a:cubicBezTo>
                    <a:cubicBezTo>
                      <a:pt x="2694" y="454"/>
                      <a:pt x="2127" y="0"/>
                      <a:pt x="15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916577" y="3142079"/>
                <a:ext cx="178354" cy="179094"/>
              </a:xfrm>
              <a:custGeom>
                <a:rect b="b" l="l" r="r" t="t"/>
                <a:pathLst>
                  <a:path extrusionOk="0" fill="none" h="5085" w="5064">
                    <a:moveTo>
                      <a:pt x="5064" y="2914"/>
                    </a:moveTo>
                    <a:cubicBezTo>
                      <a:pt x="5064" y="985"/>
                      <a:pt x="2733" y="0"/>
                      <a:pt x="1367" y="1387"/>
                    </a:cubicBezTo>
                    <a:cubicBezTo>
                      <a:pt x="0" y="2753"/>
                      <a:pt x="965" y="5084"/>
                      <a:pt x="2894" y="5084"/>
                    </a:cubicBezTo>
                    <a:cubicBezTo>
                      <a:pt x="4099" y="5084"/>
                      <a:pt x="5064" y="4100"/>
                      <a:pt x="5064" y="2914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solid"/>
                <a:miter lim="20094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963982" y="3204065"/>
                <a:ext cx="94883" cy="81006"/>
              </a:xfrm>
              <a:custGeom>
                <a:rect b="b" l="l" r="r" t="t"/>
                <a:pathLst>
                  <a:path extrusionOk="0" h="2300" w="2694">
                    <a:moveTo>
                      <a:pt x="1536" y="0"/>
                    </a:moveTo>
                    <a:cubicBezTo>
                      <a:pt x="1250" y="0"/>
                      <a:pt x="959" y="108"/>
                      <a:pt x="724" y="350"/>
                    </a:cubicBezTo>
                    <a:cubicBezTo>
                      <a:pt x="0" y="1074"/>
                      <a:pt x="523" y="2300"/>
                      <a:pt x="1548" y="2300"/>
                    </a:cubicBezTo>
                    <a:cubicBezTo>
                      <a:pt x="2191" y="2300"/>
                      <a:pt x="2693" y="1777"/>
                      <a:pt x="2693" y="1154"/>
                    </a:cubicBezTo>
                    <a:cubicBezTo>
                      <a:pt x="2693" y="463"/>
                      <a:pt x="2127" y="0"/>
                      <a:pt x="15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4169203" y="2729489"/>
                <a:ext cx="17751" cy="36840"/>
              </a:xfrm>
              <a:custGeom>
                <a:rect b="b" l="l" r="r" t="t"/>
                <a:pathLst>
                  <a:path extrusionOk="0" h="1046" w="504">
                    <a:moveTo>
                      <a:pt x="282" y="0"/>
                    </a:moveTo>
                    <a:lnTo>
                      <a:pt x="262" y="20"/>
                    </a:lnTo>
                    <a:lnTo>
                      <a:pt x="1" y="965"/>
                    </a:lnTo>
                    <a:lnTo>
                      <a:pt x="1" y="985"/>
                    </a:lnTo>
                    <a:lnTo>
                      <a:pt x="202" y="1045"/>
                    </a:lnTo>
                    <a:lnTo>
                      <a:pt x="222" y="1025"/>
                    </a:lnTo>
                    <a:lnTo>
                      <a:pt x="503" y="81"/>
                    </a:lnTo>
                    <a:lnTo>
                      <a:pt x="483" y="6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4263343" y="2757066"/>
                <a:ext cx="18455" cy="36840"/>
              </a:xfrm>
              <a:custGeom>
                <a:rect b="b" l="l" r="r" t="t"/>
                <a:pathLst>
                  <a:path extrusionOk="0" h="1046" w="524">
                    <a:moveTo>
                      <a:pt x="282" y="1"/>
                    </a:moveTo>
                    <a:lnTo>
                      <a:pt x="1" y="945"/>
                    </a:lnTo>
                    <a:lnTo>
                      <a:pt x="21" y="985"/>
                    </a:lnTo>
                    <a:lnTo>
                      <a:pt x="222" y="1046"/>
                    </a:lnTo>
                    <a:lnTo>
                      <a:pt x="242" y="1026"/>
                    </a:lnTo>
                    <a:lnTo>
                      <a:pt x="523" y="81"/>
                    </a:lnTo>
                    <a:lnTo>
                      <a:pt x="503" y="41"/>
                    </a:ln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4226539" y="2887306"/>
                <a:ext cx="17011" cy="36840"/>
              </a:xfrm>
              <a:custGeom>
                <a:rect b="b" l="l" r="r" t="t"/>
                <a:pathLst>
                  <a:path extrusionOk="0" h="1046" w="483">
                    <a:moveTo>
                      <a:pt x="262" y="0"/>
                    </a:moveTo>
                    <a:lnTo>
                      <a:pt x="1" y="965"/>
                    </a:lnTo>
                    <a:lnTo>
                      <a:pt x="1" y="985"/>
                    </a:lnTo>
                    <a:lnTo>
                      <a:pt x="181" y="1045"/>
                    </a:lnTo>
                    <a:lnTo>
                      <a:pt x="222" y="1025"/>
                    </a:lnTo>
                    <a:lnTo>
                      <a:pt x="483" y="81"/>
                    </a:lnTo>
                    <a:lnTo>
                      <a:pt x="483" y="61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4130990" y="2860398"/>
                <a:ext cx="17751" cy="36136"/>
              </a:xfrm>
              <a:custGeom>
                <a:rect b="b" l="l" r="r" t="t"/>
                <a:pathLst>
                  <a:path extrusionOk="0" h="1026" w="504">
                    <a:moveTo>
                      <a:pt x="282" y="1"/>
                    </a:moveTo>
                    <a:lnTo>
                      <a:pt x="1" y="945"/>
                    </a:lnTo>
                    <a:lnTo>
                      <a:pt x="1" y="985"/>
                    </a:lnTo>
                    <a:lnTo>
                      <a:pt x="202" y="1026"/>
                    </a:lnTo>
                    <a:lnTo>
                      <a:pt x="222" y="1026"/>
                    </a:lnTo>
                    <a:lnTo>
                      <a:pt x="503" y="81"/>
                    </a:lnTo>
                    <a:lnTo>
                      <a:pt x="503" y="41"/>
                    </a:lnTo>
                    <a:lnTo>
                      <a:pt x="3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4232209" y="2793870"/>
                <a:ext cx="33283" cy="117529"/>
              </a:xfrm>
              <a:custGeom>
                <a:rect b="b" l="l" r="r" t="t"/>
                <a:pathLst>
                  <a:path extrusionOk="0" h="3337" w="945">
                    <a:moveTo>
                      <a:pt x="945" y="1"/>
                    </a:moveTo>
                    <a:lnTo>
                      <a:pt x="603" y="644"/>
                    </a:lnTo>
                    <a:lnTo>
                      <a:pt x="0" y="2794"/>
                    </a:lnTo>
                    <a:lnTo>
                      <a:pt x="0" y="3337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rgbClr val="2448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" name="Google Shape;1040;p33"/>
            <p:cNvGrpSpPr/>
            <p:nvPr/>
          </p:nvGrpSpPr>
          <p:grpSpPr>
            <a:xfrm>
              <a:off x="3721600" y="1102885"/>
              <a:ext cx="1701171" cy="3323459"/>
              <a:chOff x="778675" y="1383025"/>
              <a:chExt cx="1127350" cy="2202425"/>
            </a:xfrm>
          </p:grpSpPr>
          <p:sp>
            <p:nvSpPr>
              <p:cNvPr id="1041" name="Google Shape;1041;p33"/>
              <p:cNvSpPr/>
              <p:nvPr/>
            </p:nvSpPr>
            <p:spPr>
              <a:xfrm>
                <a:off x="778675" y="1383025"/>
                <a:ext cx="1127350" cy="2202425"/>
              </a:xfrm>
              <a:custGeom>
                <a:rect b="b" l="l" r="r" t="t"/>
                <a:pathLst>
                  <a:path extrusionOk="0" h="88097" w="45094">
                    <a:moveTo>
                      <a:pt x="18468" y="2673"/>
                    </a:moveTo>
                    <a:cubicBezTo>
                      <a:pt x="18474" y="2673"/>
                      <a:pt x="18481" y="2673"/>
                      <a:pt x="18487" y="2673"/>
                    </a:cubicBezTo>
                    <a:lnTo>
                      <a:pt x="26606" y="2673"/>
                    </a:lnTo>
                    <a:cubicBezTo>
                      <a:pt x="27731" y="2673"/>
                      <a:pt x="27731" y="4361"/>
                      <a:pt x="26606" y="4361"/>
                    </a:cubicBezTo>
                    <a:lnTo>
                      <a:pt x="18487" y="4361"/>
                    </a:lnTo>
                    <a:cubicBezTo>
                      <a:pt x="17369" y="4341"/>
                      <a:pt x="17362" y="2673"/>
                      <a:pt x="18468" y="2673"/>
                    </a:cubicBezTo>
                    <a:close/>
                    <a:moveTo>
                      <a:pt x="6953" y="2512"/>
                    </a:moveTo>
                    <a:cubicBezTo>
                      <a:pt x="7857" y="2512"/>
                      <a:pt x="8299" y="3577"/>
                      <a:pt x="7676" y="4220"/>
                    </a:cubicBezTo>
                    <a:cubicBezTo>
                      <a:pt x="7469" y="4422"/>
                      <a:pt x="7215" y="4512"/>
                      <a:pt x="6967" y="4512"/>
                    </a:cubicBezTo>
                    <a:cubicBezTo>
                      <a:pt x="6446" y="4512"/>
                      <a:pt x="5948" y="4116"/>
                      <a:pt x="5948" y="3517"/>
                    </a:cubicBezTo>
                    <a:cubicBezTo>
                      <a:pt x="5968" y="2954"/>
                      <a:pt x="6410" y="2512"/>
                      <a:pt x="6953" y="2512"/>
                    </a:cubicBezTo>
                    <a:close/>
                    <a:moveTo>
                      <a:pt x="40934" y="6411"/>
                    </a:moveTo>
                    <a:cubicBezTo>
                      <a:pt x="41958" y="6411"/>
                      <a:pt x="42802" y="7255"/>
                      <a:pt x="42802" y="8259"/>
                    </a:cubicBezTo>
                    <a:lnTo>
                      <a:pt x="42802" y="76261"/>
                    </a:lnTo>
                    <a:cubicBezTo>
                      <a:pt x="42782" y="77285"/>
                      <a:pt x="41958" y="78109"/>
                      <a:pt x="40934" y="78109"/>
                    </a:cubicBezTo>
                    <a:lnTo>
                      <a:pt x="4321" y="78109"/>
                    </a:lnTo>
                    <a:cubicBezTo>
                      <a:pt x="3296" y="78109"/>
                      <a:pt x="2472" y="77285"/>
                      <a:pt x="2472" y="76261"/>
                    </a:cubicBezTo>
                    <a:lnTo>
                      <a:pt x="2472" y="8259"/>
                    </a:lnTo>
                    <a:cubicBezTo>
                      <a:pt x="2472" y="7255"/>
                      <a:pt x="3296" y="6411"/>
                      <a:pt x="4321" y="6411"/>
                    </a:cubicBezTo>
                    <a:close/>
                    <a:moveTo>
                      <a:pt x="22599" y="79318"/>
                    </a:moveTo>
                    <a:cubicBezTo>
                      <a:pt x="24457" y="79318"/>
                      <a:pt x="26244" y="80762"/>
                      <a:pt x="26244" y="82952"/>
                    </a:cubicBezTo>
                    <a:cubicBezTo>
                      <a:pt x="26244" y="84942"/>
                      <a:pt x="24637" y="86549"/>
                      <a:pt x="22627" y="86569"/>
                    </a:cubicBezTo>
                    <a:cubicBezTo>
                      <a:pt x="19412" y="86549"/>
                      <a:pt x="17784" y="82651"/>
                      <a:pt x="20075" y="80380"/>
                    </a:cubicBezTo>
                    <a:cubicBezTo>
                      <a:pt x="20808" y="79647"/>
                      <a:pt x="21712" y="79318"/>
                      <a:pt x="22599" y="79318"/>
                    </a:cubicBezTo>
                    <a:close/>
                    <a:moveTo>
                      <a:pt x="4481" y="0"/>
                    </a:moveTo>
                    <a:cubicBezTo>
                      <a:pt x="2010" y="0"/>
                      <a:pt x="0" y="1990"/>
                      <a:pt x="20" y="4462"/>
                    </a:cubicBezTo>
                    <a:lnTo>
                      <a:pt x="20" y="83615"/>
                    </a:lnTo>
                    <a:cubicBezTo>
                      <a:pt x="20" y="86087"/>
                      <a:pt x="2010" y="88097"/>
                      <a:pt x="4481" y="88097"/>
                    </a:cubicBezTo>
                    <a:lnTo>
                      <a:pt x="40632" y="88097"/>
                    </a:lnTo>
                    <a:cubicBezTo>
                      <a:pt x="43104" y="88076"/>
                      <a:pt x="45093" y="86087"/>
                      <a:pt x="45093" y="83615"/>
                    </a:cubicBezTo>
                    <a:lnTo>
                      <a:pt x="45093" y="4462"/>
                    </a:lnTo>
                    <a:cubicBezTo>
                      <a:pt x="45093" y="1990"/>
                      <a:pt x="43104" y="0"/>
                      <a:pt x="406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1234325" y="3374425"/>
                <a:ext cx="192425" cy="164400"/>
              </a:xfrm>
              <a:custGeom>
                <a:rect b="b" l="l" r="r" t="t"/>
                <a:pathLst>
                  <a:path extrusionOk="0" h="6576" w="7697">
                    <a:moveTo>
                      <a:pt x="4401" y="1"/>
                    </a:moveTo>
                    <a:cubicBezTo>
                      <a:pt x="1467" y="1"/>
                      <a:pt x="0" y="3537"/>
                      <a:pt x="2090" y="5607"/>
                    </a:cubicBezTo>
                    <a:cubicBezTo>
                      <a:pt x="2759" y="6276"/>
                      <a:pt x="3581" y="6576"/>
                      <a:pt x="4388" y="6576"/>
                    </a:cubicBezTo>
                    <a:cubicBezTo>
                      <a:pt x="6076" y="6576"/>
                      <a:pt x="7697" y="5262"/>
                      <a:pt x="7697" y="3276"/>
                    </a:cubicBezTo>
                    <a:cubicBezTo>
                      <a:pt x="7697" y="1468"/>
                      <a:pt x="6230" y="1"/>
                      <a:pt x="44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43" name="Google Shape;10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325" y="1330375"/>
            <a:ext cx="1078850" cy="3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3"/>
          <p:cNvPicPr preferRelativeResize="0"/>
          <p:nvPr/>
        </p:nvPicPr>
        <p:blipFill rotWithShape="1">
          <a:blip r:embed="rId4">
            <a:alphaModFix/>
          </a:blip>
          <a:srcRect b="30583" l="0" r="0" t="31560"/>
          <a:stretch/>
        </p:blipFill>
        <p:spPr>
          <a:xfrm>
            <a:off x="235150" y="3017775"/>
            <a:ext cx="1024650" cy="3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50" y="2152288"/>
            <a:ext cx="707500" cy="62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5978" y="3333819"/>
            <a:ext cx="356000" cy="51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33"/>
          <p:cNvPicPr preferRelativeResize="0"/>
          <p:nvPr/>
        </p:nvPicPr>
        <p:blipFill rotWithShape="1">
          <a:blip r:embed="rId7">
            <a:alphaModFix/>
          </a:blip>
          <a:srcRect b="37984" l="33952" r="29291" t="0"/>
          <a:stretch/>
        </p:blipFill>
        <p:spPr>
          <a:xfrm>
            <a:off x="619850" y="1330375"/>
            <a:ext cx="978975" cy="722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8" name="Google Shape;1048;p33"/>
          <p:cNvCxnSpPr/>
          <p:nvPr/>
        </p:nvCxnSpPr>
        <p:spPr>
          <a:xfrm rot="10800000">
            <a:off x="5650853" y="1660015"/>
            <a:ext cx="0" cy="3063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49" name="Google Shape;104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5372" y="772901"/>
            <a:ext cx="1793212" cy="388099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4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System Design</a:t>
            </a:r>
            <a:endParaRPr/>
          </a:p>
        </p:txBody>
      </p:sp>
      <p:pic>
        <p:nvPicPr>
          <p:cNvPr id="1055" name="Google Shape;1055;p34"/>
          <p:cNvPicPr preferRelativeResize="0"/>
          <p:nvPr/>
        </p:nvPicPr>
        <p:blipFill rotWithShape="1">
          <a:blip r:embed="rId3">
            <a:alphaModFix/>
          </a:blip>
          <a:srcRect b="2583" l="0" r="0" t="2782"/>
          <a:stretch/>
        </p:blipFill>
        <p:spPr>
          <a:xfrm>
            <a:off x="-85400" y="875300"/>
            <a:ext cx="9346426" cy="31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5"/>
          <p:cNvSpPr txBox="1"/>
          <p:nvPr>
            <p:ph type="title"/>
          </p:nvPr>
        </p:nvSpPr>
        <p:spPr>
          <a:xfrm>
            <a:off x="2125775" y="385000"/>
            <a:ext cx="48924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System Design </a:t>
            </a:r>
            <a:endParaRPr/>
          </a:p>
        </p:txBody>
      </p:sp>
      <p:pic>
        <p:nvPicPr>
          <p:cNvPr id="1061" name="Google Shape;10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0" y="1391700"/>
            <a:ext cx="5600973" cy="22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35"/>
          <p:cNvSpPr txBox="1"/>
          <p:nvPr/>
        </p:nvSpPr>
        <p:spPr>
          <a:xfrm>
            <a:off x="5733975" y="1150350"/>
            <a:ext cx="2975700" cy="3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500">
                <a:solidFill>
                  <a:srgbClr val="1F497D"/>
                </a:solidFill>
                <a:highlight>
                  <a:srgbClr val="FFFFFF"/>
                </a:highlight>
              </a:rPr>
              <a:t>Model-View-Controller (MVC) Architecture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Fira Sans"/>
                <a:ea typeface="Fira Sans"/>
                <a:cs typeface="Fira Sans"/>
                <a:sym typeface="Fira Sans"/>
              </a:rPr>
              <a:t>Separation of the </a:t>
            </a:r>
            <a:r>
              <a:rPr b="1" lang="zh-CN">
                <a:solidFill>
                  <a:srgbClr val="9900FF"/>
                </a:solidFill>
                <a:latin typeface="Fira Sans"/>
                <a:ea typeface="Fira Sans"/>
                <a:cs typeface="Fira Sans"/>
                <a:sym typeface="Fira Sans"/>
              </a:rPr>
              <a:t>Data</a:t>
            </a:r>
            <a:r>
              <a:rPr lang="zh-CN">
                <a:solidFill>
                  <a:srgbClr val="9900FF"/>
                </a:solidFill>
                <a:latin typeface="Fira Sans"/>
                <a:ea typeface="Fira Sans"/>
                <a:cs typeface="Fira Sans"/>
                <a:sym typeface="Fira Sans"/>
              </a:rPr>
              <a:t>,</a:t>
            </a:r>
            <a:r>
              <a:rPr lang="zh-CN"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zh-CN">
                <a:solidFill>
                  <a:srgbClr val="55CCC5"/>
                </a:solidFill>
                <a:latin typeface="Fira Sans"/>
                <a:ea typeface="Fira Sans"/>
                <a:cs typeface="Fira Sans"/>
                <a:sym typeface="Fira Sans"/>
              </a:rPr>
              <a:t>View</a:t>
            </a:r>
            <a:r>
              <a:rPr lang="zh-CN">
                <a:latin typeface="Fira Sans"/>
                <a:ea typeface="Fira Sans"/>
                <a:cs typeface="Fira Sans"/>
                <a:sym typeface="Fira Sans"/>
              </a:rPr>
              <a:t> and </a:t>
            </a:r>
            <a:r>
              <a:rPr b="1" lang="zh-CN">
                <a:solidFill>
                  <a:srgbClr val="6D9EEB"/>
                </a:solidFill>
                <a:latin typeface="Fira Sans"/>
                <a:ea typeface="Fira Sans"/>
                <a:cs typeface="Fira Sans"/>
                <a:sym typeface="Fira Sans"/>
              </a:rPr>
              <a:t>Controller</a:t>
            </a:r>
            <a:r>
              <a:rPr lang="zh-CN">
                <a:solidFill>
                  <a:srgbClr val="6D9EEB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zh-CN">
                <a:latin typeface="Fira Sans"/>
                <a:ea typeface="Fira Sans"/>
                <a:cs typeface="Fira Sans"/>
                <a:sym typeface="Fira Sans"/>
              </a:rPr>
              <a:t>components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>
                <a:latin typeface="Fira Sans"/>
                <a:ea typeface="Fira Sans"/>
                <a:cs typeface="Fira Sans"/>
                <a:sym typeface="Fira Sans"/>
              </a:rPr>
              <a:t>Encapsulate core Functionality (App Logic) + Data in Model</a:t>
            </a:r>
            <a:r>
              <a:rPr lang="zh-CN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latin typeface="Fira Sans"/>
                <a:ea typeface="Fira Sans"/>
                <a:cs typeface="Fira Sans"/>
                <a:sym typeface="Fira Sans"/>
              </a:rPr>
              <a:t>If the user changes the </a:t>
            </a:r>
            <a:r>
              <a:rPr b="1" lang="zh-CN" sz="1200">
                <a:solidFill>
                  <a:srgbClr val="9900FF"/>
                </a:solidFill>
                <a:latin typeface="Fira Sans"/>
                <a:ea typeface="Fira Sans"/>
                <a:cs typeface="Fira Sans"/>
                <a:sym typeface="Fira Sans"/>
              </a:rPr>
              <a:t>Model/Data</a:t>
            </a:r>
            <a:r>
              <a:rPr lang="zh-CN" sz="1200">
                <a:latin typeface="Fira Sans"/>
                <a:ea typeface="Fira Sans"/>
                <a:cs typeface="Fira Sans"/>
                <a:sym typeface="Fira Sans"/>
              </a:rPr>
              <a:t> via the </a:t>
            </a:r>
            <a:r>
              <a:rPr b="1" lang="zh-CN" sz="1200">
                <a:solidFill>
                  <a:srgbClr val="6D9EEB"/>
                </a:solidFill>
                <a:latin typeface="Fira Sans"/>
                <a:ea typeface="Fira Sans"/>
                <a:cs typeface="Fira Sans"/>
                <a:sym typeface="Fira Sans"/>
              </a:rPr>
              <a:t>Controller</a:t>
            </a:r>
            <a:r>
              <a:rPr lang="zh-CN" sz="1200">
                <a:latin typeface="Fira Sans"/>
                <a:ea typeface="Fira Sans"/>
                <a:cs typeface="Fira Sans"/>
                <a:sym typeface="Fira Sans"/>
              </a:rPr>
              <a:t> of one </a:t>
            </a:r>
            <a:r>
              <a:rPr b="1" lang="zh-CN" sz="12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View</a:t>
            </a:r>
            <a:r>
              <a:rPr lang="zh-CN" sz="1200">
                <a:latin typeface="Fira Sans"/>
                <a:ea typeface="Fira Sans"/>
                <a:cs typeface="Fira Sans"/>
                <a:sym typeface="Fira Sans"/>
              </a:rPr>
              <a:t>, all other </a:t>
            </a:r>
            <a:r>
              <a:rPr b="1" lang="zh-CN" sz="12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Views</a:t>
            </a:r>
            <a:r>
              <a:rPr lang="zh-CN" sz="1200">
                <a:latin typeface="Fira Sans"/>
                <a:ea typeface="Fira Sans"/>
                <a:cs typeface="Fira Sans"/>
                <a:sym typeface="Fira Sans"/>
              </a:rPr>
              <a:t> dependent on this </a:t>
            </a:r>
            <a:r>
              <a:rPr b="1" lang="zh-CN" sz="1200">
                <a:solidFill>
                  <a:srgbClr val="6D9EEB"/>
                </a:solidFill>
                <a:latin typeface="Fira Sans"/>
                <a:ea typeface="Fira Sans"/>
                <a:cs typeface="Fira Sans"/>
                <a:sym typeface="Fira Sans"/>
              </a:rPr>
              <a:t>data</a:t>
            </a:r>
            <a:r>
              <a:rPr lang="zh-CN" sz="1200">
                <a:latin typeface="Fira Sans"/>
                <a:ea typeface="Fira Sans"/>
                <a:cs typeface="Fira Sans"/>
                <a:sym typeface="Fira Sans"/>
              </a:rPr>
              <a:t> should reflect the changes.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ocation App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6E6E6"/>
      </a:lt2>
      <a:accent1>
        <a:srgbClr val="99B6CC"/>
      </a:accent1>
      <a:accent2>
        <a:srgbClr val="159AC6"/>
      </a:accent2>
      <a:accent3>
        <a:srgbClr val="3FABA5"/>
      </a:accent3>
      <a:accent4>
        <a:srgbClr val="F8AA25"/>
      </a:accent4>
      <a:accent5>
        <a:srgbClr val="E94974"/>
      </a:accent5>
      <a:accent6>
        <a:srgbClr val="3C5F79"/>
      </a:accent6>
      <a:hlink>
        <a:srgbClr val="3C5F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